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4" r:id="rId2"/>
    <p:sldId id="257" r:id="rId3"/>
    <p:sldId id="258" r:id="rId4"/>
    <p:sldId id="259" r:id="rId5"/>
    <p:sldId id="262" r:id="rId6"/>
    <p:sldId id="263" r:id="rId7"/>
    <p:sldId id="266" r:id="rId8"/>
    <p:sldId id="272" r:id="rId9"/>
    <p:sldId id="267" r:id="rId10"/>
    <p:sldId id="269" r:id="rId11"/>
    <p:sldId id="270" r:id="rId12"/>
    <p:sldId id="271" r:id="rId13"/>
    <p:sldId id="274" r:id="rId14"/>
    <p:sldId id="275" r:id="rId15"/>
    <p:sldId id="276" r:id="rId16"/>
    <p:sldId id="283" r:id="rId17"/>
    <p:sldId id="284" r:id="rId18"/>
    <p:sldId id="280" r:id="rId19"/>
    <p:sldId id="282" r:id="rId20"/>
    <p:sldId id="281" r:id="rId2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D5457C-EC59-40E0-9223-9CCFB7B75AFE}">
          <p14:sldIdLst>
            <p14:sldId id="264"/>
          </p14:sldIdLst>
        </p14:section>
        <p14:section name="START" id="{8F0F4FC3-0C8C-4DB0-8BDD-C862289ABF7E}">
          <p14:sldIdLst>
            <p14:sldId id="257"/>
            <p14:sldId id="258"/>
          </p14:sldIdLst>
        </p14:section>
        <p14:section name="Profile" id="{74FEB843-E334-4B84-BB2C-5E2FD8C6CE97}">
          <p14:sldIdLst>
            <p14:sldId id="259"/>
            <p14:sldId id="262"/>
            <p14:sldId id="263"/>
            <p14:sldId id="266"/>
            <p14:sldId id="272"/>
            <p14:sldId id="267"/>
            <p14:sldId id="269"/>
            <p14:sldId id="270"/>
            <p14:sldId id="271"/>
          </p14:sldIdLst>
        </p14:section>
        <p14:section name="Wycieczki" id="{BAB996A2-8588-4B08-A0DD-3C45DB4481D0}">
          <p14:sldIdLst>
            <p14:sldId id="274"/>
            <p14:sldId id="275"/>
            <p14:sldId id="276"/>
            <p14:sldId id="283"/>
            <p14:sldId id="284"/>
            <p14:sldId id="280"/>
            <p14:sldId id="282"/>
          </p14:sldIdLst>
        </p14:section>
        <p14:section name="KONIEC" id="{747E68E1-7E34-43CE-8EDA-8D5C3BB32DA1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017CC4"/>
    <a:srgbClr val="8B7557"/>
    <a:srgbClr val="F2E2C7"/>
    <a:srgbClr val="000060"/>
    <a:srgbClr val="616161"/>
    <a:srgbClr val="D02E2E"/>
    <a:srgbClr val="DD2121"/>
    <a:srgbClr val="EC1212"/>
    <a:srgbClr val="F1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7" autoAdjust="0"/>
    <p:restoredTop sz="96807" autoAdjust="0"/>
  </p:normalViewPr>
  <p:slideViewPr>
    <p:cSldViewPr snapToGrid="0">
      <p:cViewPr varScale="1">
        <p:scale>
          <a:sx n="119" d="100"/>
          <a:sy n="119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E1D10-2825-49C4-AA0A-2253BD6B00CB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C8794-1C4A-4522-A118-0BC6AF9A8B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009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C8794-1C4A-4522-A118-0BC6AF9A8B08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924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8CEF-2991-6490-1BB0-B3A590F74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37F84-0F43-3BB2-B641-9C24C42BA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17D6-64E2-3106-DF6C-DF5FF626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643B5-E7CD-0FA5-3AF6-DAA3A954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2626-171B-FEC0-8C06-3D5F62E2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544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6632-AD95-4418-1F1D-1A3664B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E8E83-A490-B2B2-5BAE-32CBFD46A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D8B00-3092-5FA1-5572-E23DE33E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D38B3-AD85-66C3-8664-1CAF0E04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180F1-3C04-7617-FE68-82E80694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5735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ED69A-8800-AA98-EB5C-C818456D8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7D4AB-94C8-D502-CBD2-D582EE718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26B3-BBCE-A65F-46B7-09997E82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B36F8-6728-6BE4-2569-34B3B3E70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A8579-551C-33FB-44E4-867F98CE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501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704A-64F5-90EF-77F2-604CCEB6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9D648-A01B-CA5D-1836-63D595CA7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C9616-59D4-1CA3-F768-756DA6C7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2331E-CC21-D4E9-B3BC-263979B5B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DBBFF-75E0-A761-7683-35D9E425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783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1B9F-8B0C-2937-1EBE-EBDF09AB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1E738-6241-E507-5842-E19C229F9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E0815-D51D-8456-E268-9D09C297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0D0D-5A96-6461-BA0F-FC1E03DD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8AD11-02EE-76E6-37A5-ECA3C254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787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5702-8B7E-FB39-433D-A286DC04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44BF-F0F3-F36E-36C9-8F1B1A8A2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3670F-250C-3074-89B6-5CD2E288D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13345-7773-6F90-C9B5-35E273BF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D5FFE-6B97-59FF-859F-051FF996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6776E-B68E-0D28-04BF-FE10AD21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473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BD50-26B1-7BAC-1DF9-E75480935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A8251-94A8-B522-ED5D-C710FBAAE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D1859-A085-ECDC-76CF-C9617E8EE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6186E-8149-8D4E-A097-822E63415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CDE1B-9144-9479-CC87-FBA0FB854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275F55-F983-A425-4181-5B21CB28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92897-CD92-375E-E8C5-6221596D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D055E-0E9C-8329-39F5-4CB3D431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300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3786-6168-4DE0-C08B-CFB7F690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BC4DC-FD8A-D5C3-1DE3-E35A79FC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31B52-7275-78A2-6159-E9F58E88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56E7E-E8AD-7B25-EE18-90DBCB68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174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10F73-D92E-8F70-62E9-38672280C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3F9F3-E21B-D921-405C-32AB2169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0F282-E503-1828-81D0-2F74F1D1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837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5770-DC2D-E933-4FAB-A7A16AD2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332AF-F312-A45B-9FE5-2C020AB90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FF116-6B9F-7637-1B58-CBADC682F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B8E7A-7955-CEB5-AD9B-AE62F6B4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CC6F3-A47D-E39A-F51D-22A7F5D3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0E125-074F-516A-CB8B-C1CDE6B5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940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7C10-73F0-F88E-B0C8-B647328C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54E9D-A196-0B65-AB30-26509E8F7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6BB2E-DCF5-3521-0EA3-38445C0EB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23363-0F14-C77F-A5C9-A78C68DD2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24B26-7CC3-1912-B68F-EE8CF95F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9604A-AD72-2691-3360-B4C30051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765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102557-899E-4035-F07C-61999173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ABFFF-B492-3981-4AF6-DFD34B7EA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00418-82EF-FF61-1B1C-2CF9A1ACA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96F4-1EFD-40CF-9E45-322575099429}" type="datetimeFigureOut">
              <a:rPr lang="pl-PL" smtClean="0"/>
              <a:t>1.07.2025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7283D-46DF-4C14-BF23-365F7B85C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FE30D-FA76-992E-EB06-566EB69EB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16D9B-8AF4-47CA-9295-3EB1E49D66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633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4.png"/><Relationship Id="rId7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10" Type="http://schemas.openxmlformats.org/officeDocument/2006/relationships/image" Target="../media/image3.sv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19.png"/><Relationship Id="rId12" Type="http://schemas.openxmlformats.org/officeDocument/2006/relationships/image" Target="../media/image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2.png"/><Relationship Id="rId5" Type="http://schemas.openxmlformats.org/officeDocument/2006/relationships/image" Target="../media/image37.png"/><Relationship Id="rId10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microsoft.com/office/2007/relationships/hdphoto" Target="../media/hdphoto3.wdp"/><Relationship Id="rId7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openxmlformats.org/officeDocument/2006/relationships/image" Target="../media/image42.png"/><Relationship Id="rId12" Type="http://schemas.openxmlformats.org/officeDocument/2006/relationships/image" Target="../media/image3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2.png"/><Relationship Id="rId5" Type="http://schemas.microsoft.com/office/2007/relationships/hdphoto" Target="../media/hdphoto4.wdp"/><Relationship Id="rId10" Type="http://schemas.openxmlformats.org/officeDocument/2006/relationships/image" Target="../media/image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openxmlformats.org/officeDocument/2006/relationships/image" Target="../media/image42.png"/><Relationship Id="rId12" Type="http://schemas.openxmlformats.org/officeDocument/2006/relationships/image" Target="../media/image3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2.png"/><Relationship Id="rId5" Type="http://schemas.microsoft.com/office/2007/relationships/hdphoto" Target="../media/hdphoto4.wdp"/><Relationship Id="rId10" Type="http://schemas.openxmlformats.org/officeDocument/2006/relationships/image" Target="../media/image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3.svg"/><Relationship Id="rId4" Type="http://schemas.microsoft.com/office/2007/relationships/hdphoto" Target="../media/hdphoto5.wdp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3.svg"/><Relationship Id="rId4" Type="http://schemas.microsoft.com/office/2007/relationships/hdphoto" Target="../media/hdphoto5.wdp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3.sv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11" Type="http://schemas.openxmlformats.org/officeDocument/2006/relationships/image" Target="../media/image1.pn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3.sv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11" Type="http://schemas.openxmlformats.org/officeDocument/2006/relationships/image" Target="../media/image1.pn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3.svg"/><Relationship Id="rId2" Type="http://schemas.openxmlformats.org/officeDocument/2006/relationships/image" Target="../media/image4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.png"/><Relationship Id="rId5" Type="http://schemas.openxmlformats.org/officeDocument/2006/relationships/image" Target="../media/image7.svg"/><Relationship Id="rId1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profile.php?id=100057217789917" TargetMode="External"/><Relationship Id="rId3" Type="http://schemas.openxmlformats.org/officeDocument/2006/relationships/image" Target="../media/image59.jpeg"/><Relationship Id="rId7" Type="http://schemas.openxmlformats.org/officeDocument/2006/relationships/hyperlink" Target="https://icons8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hyperlink" Target="https://www.kiczeraski.pl/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www.istockphoto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3.svg"/><Relationship Id="rId10" Type="http://schemas.openxmlformats.org/officeDocument/2006/relationships/image" Target="../media/image12.svg"/><Relationship Id="rId4" Type="http://schemas.openxmlformats.org/officeDocument/2006/relationships/image" Target="../media/image5.svg"/><Relationship Id="rId9" Type="http://schemas.openxmlformats.org/officeDocument/2006/relationships/image" Target="../media/image11.png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.svg"/><Relationship Id="rId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.png"/><Relationship Id="rId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.png"/><Relationship Id="rId5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12" Type="http://schemas.openxmlformats.org/officeDocument/2006/relationships/image" Target="../media/image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2.png"/><Relationship Id="rId5" Type="http://schemas.openxmlformats.org/officeDocument/2006/relationships/image" Target="../media/image28.png"/><Relationship Id="rId10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C34D77-2634-6BFE-1C00-6317D6D26888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BE34B22-33DE-66EE-9308-3335DFACE9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473D83-FDCD-2FB5-6395-B2F46AEFF69C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DB2F6-B092-8627-3FE8-828D7E01E08D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30" name="Graphic 29" descr="Magnifying glass with solid fill">
            <a:extLst>
              <a:ext uri="{FF2B5EF4-FFF2-40B4-BE49-F238E27FC236}">
                <a16:creationId xmlns:a16="http://schemas.microsoft.com/office/drawing/2014/main" id="{A3BABC3F-C8C0-A75E-4991-DF964E42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F820A2D-4800-CECD-FF2C-CAF3170275E0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1B57A5C-72BE-F154-3802-79BDF29F09A3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534F568-846C-CAF6-EDDA-E296CF60A0A5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36DD29-9FA7-F780-841D-501378C7A057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F1B7D6-4B11-B106-F6D7-8EFA9CF082CF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FF6515F-A4E8-94E8-E308-B3910B607301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22FDDE8-4703-C714-610D-6E1D50D3BFDB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36C71E-A02A-F46A-E7FF-1A78422645C6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0EB3D21-D714-DCB6-3B8B-022D3343817C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347403-1E4B-36A1-8858-5085B2D78C7B}"/>
              </a:ext>
            </a:extLst>
          </p:cNvPr>
          <p:cNvSpPr txBox="1"/>
          <p:nvPr/>
        </p:nvSpPr>
        <p:spPr>
          <a:xfrm>
            <a:off x="10176111" y="242105"/>
            <a:ext cx="1096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6296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BFBE87-E7AB-A3BE-789B-FDFC6692B7EE}"/>
              </a:ext>
            </a:extLst>
          </p:cNvPr>
          <p:cNvSpPr txBox="1"/>
          <p:nvPr/>
        </p:nvSpPr>
        <p:spPr>
          <a:xfrm>
            <a:off x="5360859" y="467964"/>
            <a:ext cx="229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Szkoła branżowa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108F1-D46F-E0F8-891C-A3EC90DFA121}"/>
              </a:ext>
            </a:extLst>
          </p:cNvPr>
          <p:cNvSpPr txBox="1"/>
          <p:nvPr/>
        </p:nvSpPr>
        <p:spPr>
          <a:xfrm>
            <a:off x="65817" y="-3721636"/>
            <a:ext cx="40247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Branżowa szkoła I stopnia: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mechanik pojazdów samochodowych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monter zabudowy i robót wykończeniowych w budownictwie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dekarz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kucharz</a:t>
            </a:r>
            <a:endParaRPr lang="pl-PL" b="0" i="0" dirty="0">
              <a:solidFill>
                <a:srgbClr val="666666"/>
              </a:solidFill>
              <a:effectLst/>
              <a:latin typeface="Roboto" panose="020B0604020202020204" pitchFamily="2" charset="0"/>
            </a:endParaRPr>
          </a:p>
          <a:p>
            <a:pPr algn="l"/>
            <a: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Branżowa szkoła II stopnia: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pojazdów samochodowych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robót wykończeniowych w budownictwie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żywienia i usług gastronomicznych</a:t>
            </a:r>
            <a:endParaRPr lang="pl-PL" b="0" i="0" dirty="0">
              <a:solidFill>
                <a:srgbClr val="666666"/>
              </a:solidFill>
              <a:effectLst/>
              <a:latin typeface="Roboto" panose="020B0604020202020204" pitchFamily="2" charset="0"/>
            </a:endParaRPr>
          </a:p>
          <a:p>
            <a:endParaRPr lang="pl-PL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A4E1D62-7B3D-BB57-0286-EBB4B8B525AF}"/>
              </a:ext>
            </a:extLst>
          </p:cNvPr>
          <p:cNvGrpSpPr/>
          <p:nvPr/>
        </p:nvGrpSpPr>
        <p:grpSpPr>
          <a:xfrm>
            <a:off x="286352" y="1700789"/>
            <a:ext cx="11314745" cy="4046895"/>
            <a:chOff x="286352" y="1700789"/>
            <a:chExt cx="11314745" cy="404689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EB793DB-6663-4413-BE55-3861F5B49358}"/>
                </a:ext>
              </a:extLst>
            </p:cNvPr>
            <p:cNvGrpSpPr/>
            <p:nvPr/>
          </p:nvGrpSpPr>
          <p:grpSpPr>
            <a:xfrm>
              <a:off x="286352" y="1753918"/>
              <a:ext cx="2716552" cy="3786326"/>
              <a:chOff x="12204063" y="1800067"/>
              <a:chExt cx="2716552" cy="3786326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93EF781-7A59-5DE7-2C57-68B0D18E1B9C}"/>
                  </a:ext>
                </a:extLst>
              </p:cNvPr>
              <p:cNvSpPr/>
              <p:nvPr/>
            </p:nvSpPr>
            <p:spPr>
              <a:xfrm>
                <a:off x="12225238" y="3343957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CA8A3C"/>
                  </a:gs>
                  <a:gs pos="11000">
                    <a:srgbClr val="EDDDB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1026" name="Picture 2" descr="hammer Illustration in PNG, SVG">
                <a:extLst>
                  <a:ext uri="{FF2B5EF4-FFF2-40B4-BE49-F238E27FC236}">
                    <a16:creationId xmlns:a16="http://schemas.microsoft.com/office/drawing/2014/main" id="{3501ABC2-E378-DD16-5934-E0E86D7AD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69034" y="1800067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E8AED1-BEBC-DF64-E6DA-B2CC06DE3B49}"/>
                  </a:ext>
                </a:extLst>
              </p:cNvPr>
              <p:cNvSpPr txBox="1"/>
              <p:nvPr/>
            </p:nvSpPr>
            <p:spPr>
              <a:xfrm>
                <a:off x="12204063" y="4238467"/>
                <a:ext cx="25821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4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Dekarz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D180B6-BCC0-5618-696D-1AE1EF976891}"/>
                </a:ext>
              </a:extLst>
            </p:cNvPr>
            <p:cNvGrpSpPr/>
            <p:nvPr/>
          </p:nvGrpSpPr>
          <p:grpSpPr>
            <a:xfrm>
              <a:off x="3269994" y="1753918"/>
              <a:ext cx="2695377" cy="3797802"/>
              <a:chOff x="15242737" y="1800067"/>
              <a:chExt cx="2695377" cy="379780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8E1092FB-84D0-9FDE-B97C-BBE44FF5CA3B}"/>
                  </a:ext>
                </a:extLst>
              </p:cNvPr>
              <p:cNvSpPr/>
              <p:nvPr/>
            </p:nvSpPr>
            <p:spPr>
              <a:xfrm>
                <a:off x="15242737" y="3355433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DB9004"/>
                  </a:gs>
                  <a:gs pos="11000">
                    <a:srgbClr val="EFDE5A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1028" name="Picture 4" descr="drill Illustration in PNG, SVG">
                <a:extLst>
                  <a:ext uri="{FF2B5EF4-FFF2-40B4-BE49-F238E27FC236}">
                    <a16:creationId xmlns:a16="http://schemas.microsoft.com/office/drawing/2014/main" id="{BFAEFC33-6593-4D5E-985F-40E6AB91AF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68418" y="1800067"/>
                <a:ext cx="2569696" cy="2569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5EC7B5-792F-29DE-FD81-B1082E628CBC}"/>
                  </a:ext>
                </a:extLst>
              </p:cNvPr>
              <p:cNvSpPr txBox="1"/>
              <p:nvPr/>
            </p:nvSpPr>
            <p:spPr>
              <a:xfrm>
                <a:off x="15242737" y="4016733"/>
                <a:ext cx="25821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2400" b="1" dirty="0">
                    <a:solidFill>
                      <a:schemeClr val="bg1"/>
                    </a:solidFill>
                    <a:latin typeface="Google Sans"/>
                  </a:rPr>
                  <a:t>M</a:t>
                </a:r>
                <a:r>
                  <a:rPr lang="pl-PL" sz="2400" b="1" i="0" dirty="0">
                    <a:solidFill>
                      <a:schemeClr val="bg1"/>
                    </a:solidFill>
                    <a:effectLst/>
                    <a:latin typeface="Google Sans"/>
                  </a:rPr>
                  <a:t>onter zabudowy i robót wykończeniowych</a:t>
                </a:r>
                <a:br>
                  <a:rPr lang="pl-PL" sz="2400" b="0" i="0" dirty="0">
                    <a:solidFill>
                      <a:srgbClr val="666666"/>
                    </a:solidFill>
                    <a:effectLst/>
                    <a:latin typeface="Roboto" panose="020B0604020202020204" pitchFamily="2" charset="0"/>
                  </a:rPr>
                </a:br>
                <a:endParaRPr lang="pl-PL" sz="2400" b="1" dirty="0">
                  <a:solidFill>
                    <a:schemeClr val="bg1">
                      <a:lumMod val="95000"/>
                    </a:schemeClr>
                  </a:solidFill>
                  <a:latin typeface="Google San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9041CF-0D5C-E6BC-AC29-6D07985AC893}"/>
                </a:ext>
              </a:extLst>
            </p:cNvPr>
            <p:cNvGrpSpPr/>
            <p:nvPr/>
          </p:nvGrpSpPr>
          <p:grpSpPr>
            <a:xfrm>
              <a:off x="8905720" y="1700789"/>
              <a:ext cx="2695377" cy="3836437"/>
              <a:chOff x="18617539" y="2230244"/>
              <a:chExt cx="2695377" cy="3836437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A0A0A04-F94A-DA18-47FB-5B9B7F5DF5B8}"/>
                  </a:ext>
                </a:extLst>
              </p:cNvPr>
              <p:cNvSpPr/>
              <p:nvPr/>
            </p:nvSpPr>
            <p:spPr>
              <a:xfrm>
                <a:off x="18617539" y="3824245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9410CD"/>
                  </a:gs>
                  <a:gs pos="11000">
                    <a:srgbClr val="E58CF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20" name="Picture 6" descr="paint roller Illustration in PNG, SVG">
                <a:extLst>
                  <a:ext uri="{FF2B5EF4-FFF2-40B4-BE49-F238E27FC236}">
                    <a16:creationId xmlns:a16="http://schemas.microsoft.com/office/drawing/2014/main" id="{46031ADE-4A6D-3BB6-4C71-FA095A2B5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0720" y="2230244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EC5108-9B4E-1C79-E2C8-CB1FD5524E05}"/>
                  </a:ext>
                </a:extLst>
              </p:cNvPr>
              <p:cNvSpPr txBox="1"/>
              <p:nvPr/>
            </p:nvSpPr>
            <p:spPr>
              <a:xfrm>
                <a:off x="18674129" y="4567834"/>
                <a:ext cx="25821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2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Technik </a:t>
                </a:r>
              </a:p>
              <a:p>
                <a:pPr algn="ctr"/>
                <a:r>
                  <a:rPr lang="pl-PL" sz="2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robót</a:t>
                </a:r>
              </a:p>
              <a:p>
                <a:pPr algn="ctr"/>
                <a:r>
                  <a:rPr lang="pl-PL" sz="2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wykończeniowych</a:t>
                </a:r>
              </a:p>
            </p:txBody>
          </p:sp>
        </p:grpSp>
        <p:pic>
          <p:nvPicPr>
            <p:cNvPr id="60" name="Picture 2" descr="arrow right Illustration in PNG, SVG">
              <a:extLst>
                <a:ext uri="{FF2B5EF4-FFF2-40B4-BE49-F238E27FC236}">
                  <a16:creationId xmlns:a16="http://schemas.microsoft.com/office/drawing/2014/main" id="{F95C9DC9-1C63-51A2-1E37-7FD08BE3D0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623" y="330928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9107C-79C5-B989-91E3-28DC75B6579D}"/>
              </a:ext>
            </a:extLst>
          </p:cNvPr>
          <p:cNvGrpSpPr/>
          <p:nvPr/>
        </p:nvGrpSpPr>
        <p:grpSpPr>
          <a:xfrm>
            <a:off x="13105789" y="1700789"/>
            <a:ext cx="8391791" cy="4007817"/>
            <a:chOff x="1779027" y="1586866"/>
            <a:chExt cx="8391791" cy="400781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A00A231-93F3-C4E7-B407-F47788AED825}"/>
                </a:ext>
              </a:extLst>
            </p:cNvPr>
            <p:cNvGrpSpPr/>
            <p:nvPr/>
          </p:nvGrpSpPr>
          <p:grpSpPr>
            <a:xfrm>
              <a:off x="1779027" y="1733699"/>
              <a:ext cx="2695377" cy="3799242"/>
              <a:chOff x="9164315" y="1819566"/>
              <a:chExt cx="2695377" cy="3799242"/>
            </a:xfrm>
          </p:grpSpPr>
          <p:sp>
            <p:nvSpPr>
              <p:cNvPr id="1032" name="Rectangle: Rounded Corners 1031">
                <a:extLst>
                  <a:ext uri="{FF2B5EF4-FFF2-40B4-BE49-F238E27FC236}">
                    <a16:creationId xmlns:a16="http://schemas.microsoft.com/office/drawing/2014/main" id="{BCD9150B-1431-9A6F-44DD-6C3E980AE941}"/>
                  </a:ext>
                </a:extLst>
              </p:cNvPr>
              <p:cNvSpPr/>
              <p:nvPr/>
            </p:nvSpPr>
            <p:spPr>
              <a:xfrm>
                <a:off x="9164315" y="3309284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A9AAAA"/>
                  </a:gs>
                  <a:gs pos="11000">
                    <a:srgbClr val="5C656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1033" name="Picture 12" descr="wheel Illustration in PNG, SVG">
                <a:extLst>
                  <a:ext uri="{FF2B5EF4-FFF2-40B4-BE49-F238E27FC236}">
                    <a16:creationId xmlns:a16="http://schemas.microsoft.com/office/drawing/2014/main" id="{E126F557-1309-8CCC-D0E1-E36C8A338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6825" y="1819566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ADD39AE2-F539-2A2A-E7A3-E7006FA505CE}"/>
                  </a:ext>
                </a:extLst>
              </p:cNvPr>
              <p:cNvSpPr txBox="1"/>
              <p:nvPr/>
            </p:nvSpPr>
            <p:spPr>
              <a:xfrm>
                <a:off x="9351534" y="4141480"/>
                <a:ext cx="235436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400" b="1" dirty="0">
                    <a:solidFill>
                      <a:schemeClr val="bg1"/>
                    </a:solidFill>
                    <a:latin typeface="Google Sans"/>
                  </a:rPr>
                  <a:t>M</a:t>
                </a:r>
                <a:r>
                  <a:rPr lang="pl-PL" sz="2400" b="1" i="0" dirty="0">
                    <a:solidFill>
                      <a:schemeClr val="bg1"/>
                    </a:solidFill>
                    <a:effectLst/>
                    <a:latin typeface="Google Sans"/>
                  </a:rPr>
                  <a:t>echanik pojazdów samochodowych</a:t>
                </a:r>
                <a:br>
                  <a:rPr lang="pl-PL" b="0" i="0" dirty="0">
                    <a:solidFill>
                      <a:srgbClr val="666666"/>
                    </a:solidFill>
                    <a:effectLst/>
                    <a:latin typeface="Roboto" panose="020B0604020202020204" pitchFamily="2" charset="0"/>
                  </a:rPr>
                </a:br>
                <a:endParaRPr lang="pl-PL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15CBFAF0-3900-7FF3-DE5B-F9712B4E0999}"/>
                </a:ext>
              </a:extLst>
            </p:cNvPr>
            <p:cNvGrpSpPr/>
            <p:nvPr/>
          </p:nvGrpSpPr>
          <p:grpSpPr>
            <a:xfrm>
              <a:off x="7475441" y="1586866"/>
              <a:ext cx="2695377" cy="3878987"/>
              <a:chOff x="11313841" y="1339284"/>
              <a:chExt cx="3092685" cy="4584739"/>
            </a:xfrm>
          </p:grpSpPr>
          <p:sp>
            <p:nvSpPr>
              <p:cNvPr id="1027" name="Rectangle: Rounded Corners 1026">
                <a:extLst>
                  <a:ext uri="{FF2B5EF4-FFF2-40B4-BE49-F238E27FC236}">
                    <a16:creationId xmlns:a16="http://schemas.microsoft.com/office/drawing/2014/main" id="{839ED783-7F40-F08D-7191-8081B33BFE8F}"/>
                  </a:ext>
                </a:extLst>
              </p:cNvPr>
              <p:cNvSpPr/>
              <p:nvPr/>
            </p:nvSpPr>
            <p:spPr>
              <a:xfrm>
                <a:off x="11313841" y="3273591"/>
                <a:ext cx="3092685" cy="2650432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F92F2B"/>
                  </a:gs>
                  <a:gs pos="28000">
                    <a:srgbClr val="FF979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1029" name="Picture 1028">
                <a:extLst>
                  <a:ext uri="{FF2B5EF4-FFF2-40B4-BE49-F238E27FC236}">
                    <a16:creationId xmlns:a16="http://schemas.microsoft.com/office/drawing/2014/main" id="{FCBF3B25-B370-7305-703F-FAF7524BB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3524" y="1339284"/>
                <a:ext cx="2995301" cy="2995301"/>
              </a:xfrm>
              <a:prstGeom prst="rect">
                <a:avLst/>
              </a:prstGeom>
            </p:spPr>
          </p:pic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98244598-C272-D59E-B150-A0391FD887DB}"/>
                  </a:ext>
                </a:extLst>
              </p:cNvPr>
              <p:cNvSpPr txBox="1"/>
              <p:nvPr/>
            </p:nvSpPr>
            <p:spPr>
              <a:xfrm>
                <a:off x="11528887" y="4205733"/>
                <a:ext cx="2662592" cy="141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2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Technik pojazdów samochodowych</a:t>
                </a:r>
              </a:p>
            </p:txBody>
          </p:sp>
        </p:grpSp>
        <p:pic>
          <p:nvPicPr>
            <p:cNvPr id="1025" name="Picture 2" descr="arrow right Illustration in PNG, SVG">
              <a:extLst>
                <a:ext uri="{FF2B5EF4-FFF2-40B4-BE49-F238E27FC236}">
                  <a16:creationId xmlns:a16="http://schemas.microsoft.com/office/drawing/2014/main" id="{5EDA0591-1E5F-67D2-6A78-D711B1F5B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016" y="315628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631411-44C6-B71E-AC69-10ED2FDBFB14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2304B-D3FA-4132-E258-2FC5219BC0F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EB86A-207E-6692-63CF-C8562DD63F3E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22615-7480-58B3-1324-B70CE614D916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ECE1BC05-C9CA-67BB-9A8C-A0C645ACF3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54E548A-8FF9-7093-0283-DB3AA2520E45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45D5B09-3153-D636-BED7-7F9B88B9569D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C0CD5A2-7780-7CD7-DE5D-E5BA04B9EA63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35C4369-4DF2-646C-71DF-0E4A6C144502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DDAC4E-E444-85B2-1989-22B1C7732597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CE6D9E-EC07-6754-9E4E-8313FC7EF821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5291D3-7FB4-163A-9F26-F790B557C6F1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8E82F8D-77B0-165C-F10C-FF23346EF2B9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80CADF-F68A-44C2-4AA8-AFCBA86F03D7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421B68-BC0D-1989-58C2-1B89FBC87E30}"/>
              </a:ext>
            </a:extLst>
          </p:cNvPr>
          <p:cNvSpPr txBox="1"/>
          <p:nvPr/>
        </p:nvSpPr>
        <p:spPr>
          <a:xfrm>
            <a:off x="10181941" y="241874"/>
            <a:ext cx="1194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Jakie są kierunki?</a:t>
            </a:r>
          </a:p>
        </p:txBody>
      </p:sp>
    </p:spTree>
    <p:extLst>
      <p:ext uri="{BB962C8B-B14F-4D97-AF65-F5344CB8AC3E}">
        <p14:creationId xmlns:p14="http://schemas.microsoft.com/office/powerpoint/2010/main" val="2018351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BFBE87-E7AB-A3BE-789B-FDFC6692B7EE}"/>
              </a:ext>
            </a:extLst>
          </p:cNvPr>
          <p:cNvSpPr txBox="1"/>
          <p:nvPr/>
        </p:nvSpPr>
        <p:spPr>
          <a:xfrm>
            <a:off x="5360859" y="467964"/>
            <a:ext cx="229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Szkoła branżowa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108F1-D46F-E0F8-891C-A3EC90DFA121}"/>
              </a:ext>
            </a:extLst>
          </p:cNvPr>
          <p:cNvSpPr txBox="1"/>
          <p:nvPr/>
        </p:nvSpPr>
        <p:spPr>
          <a:xfrm>
            <a:off x="65817" y="-3721636"/>
            <a:ext cx="40247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Branżowa szkoła I stopnia: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mechanik pojazdów samochodowych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monter zabudowy i robót wykończeniowych w budownictwie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dekarz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kucharz</a:t>
            </a:r>
            <a:endParaRPr lang="pl-PL" b="0" i="0" dirty="0">
              <a:solidFill>
                <a:srgbClr val="666666"/>
              </a:solidFill>
              <a:effectLst/>
              <a:latin typeface="Roboto" panose="020B0604020202020204" pitchFamily="2" charset="0"/>
            </a:endParaRPr>
          </a:p>
          <a:p>
            <a:pPr algn="l"/>
            <a: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Branżowa szkoła II stopnia: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pojazdów samochodowych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robót wykończeniowych w budownictwie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żywienia i usług gastronomicznych</a:t>
            </a:r>
            <a:endParaRPr lang="pl-PL" b="0" i="0" dirty="0">
              <a:solidFill>
                <a:srgbClr val="666666"/>
              </a:solidFill>
              <a:effectLst/>
              <a:latin typeface="Roboto" panose="020B0604020202020204" pitchFamily="2" charset="0"/>
            </a:endParaRPr>
          </a:p>
          <a:p>
            <a:endParaRPr lang="pl-PL" dirty="0"/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B2E444B0-0755-DF92-9F06-7335286EA6E1}"/>
              </a:ext>
            </a:extLst>
          </p:cNvPr>
          <p:cNvGrpSpPr/>
          <p:nvPr/>
        </p:nvGrpSpPr>
        <p:grpSpPr>
          <a:xfrm>
            <a:off x="-12246446" y="1892778"/>
            <a:ext cx="11314745" cy="4046895"/>
            <a:chOff x="286352" y="1700789"/>
            <a:chExt cx="11314745" cy="4046895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53CE4999-06E4-1B8E-B5D0-46227EACCCFE}"/>
                </a:ext>
              </a:extLst>
            </p:cNvPr>
            <p:cNvGrpSpPr/>
            <p:nvPr/>
          </p:nvGrpSpPr>
          <p:grpSpPr>
            <a:xfrm>
              <a:off x="286352" y="1753918"/>
              <a:ext cx="2716552" cy="3786326"/>
              <a:chOff x="12204063" y="1800067"/>
              <a:chExt cx="2716552" cy="3786326"/>
            </a:xfrm>
          </p:grpSpPr>
          <p:sp>
            <p:nvSpPr>
              <p:cNvPr id="1040" name="Rectangle: Rounded Corners 1039">
                <a:extLst>
                  <a:ext uri="{FF2B5EF4-FFF2-40B4-BE49-F238E27FC236}">
                    <a16:creationId xmlns:a16="http://schemas.microsoft.com/office/drawing/2014/main" id="{7ECED308-6AD8-B9CA-4A18-2C7765944E69}"/>
                  </a:ext>
                </a:extLst>
              </p:cNvPr>
              <p:cNvSpPr/>
              <p:nvPr/>
            </p:nvSpPr>
            <p:spPr>
              <a:xfrm>
                <a:off x="12225238" y="3343957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CA8A3C"/>
                  </a:gs>
                  <a:gs pos="11000">
                    <a:srgbClr val="EDDDB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1041" name="Picture 2" descr="hammer Illustration in PNG, SVG">
                <a:extLst>
                  <a:ext uri="{FF2B5EF4-FFF2-40B4-BE49-F238E27FC236}">
                    <a16:creationId xmlns:a16="http://schemas.microsoft.com/office/drawing/2014/main" id="{6998A155-1AFB-E04F-8E9D-38FC03AD2D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69034" y="1800067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7874EFF3-D9A1-6608-2D97-6D618A337DB2}"/>
                  </a:ext>
                </a:extLst>
              </p:cNvPr>
              <p:cNvSpPr txBox="1"/>
              <p:nvPr/>
            </p:nvSpPr>
            <p:spPr>
              <a:xfrm>
                <a:off x="12204063" y="4238467"/>
                <a:ext cx="25821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4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Dekarz</a:t>
                </a:r>
              </a:p>
            </p:txBody>
          </p:sp>
        </p:grp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707528A8-8397-30BE-E542-B3C78FA7ECF1}"/>
                </a:ext>
              </a:extLst>
            </p:cNvPr>
            <p:cNvGrpSpPr/>
            <p:nvPr/>
          </p:nvGrpSpPr>
          <p:grpSpPr>
            <a:xfrm>
              <a:off x="3269994" y="1753918"/>
              <a:ext cx="2695377" cy="3797802"/>
              <a:chOff x="15242737" y="1800067"/>
              <a:chExt cx="2695377" cy="3797802"/>
            </a:xfrm>
          </p:grpSpPr>
          <p:sp>
            <p:nvSpPr>
              <p:cNvPr id="1037" name="Rectangle: Rounded Corners 1036">
                <a:extLst>
                  <a:ext uri="{FF2B5EF4-FFF2-40B4-BE49-F238E27FC236}">
                    <a16:creationId xmlns:a16="http://schemas.microsoft.com/office/drawing/2014/main" id="{E8955B19-BA37-7BD2-4B6F-C63AF5087A8F}"/>
                  </a:ext>
                </a:extLst>
              </p:cNvPr>
              <p:cNvSpPr/>
              <p:nvPr/>
            </p:nvSpPr>
            <p:spPr>
              <a:xfrm>
                <a:off x="15242737" y="3355433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DB9004"/>
                  </a:gs>
                  <a:gs pos="11000">
                    <a:srgbClr val="EFDE5A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1038" name="Picture 4" descr="drill Illustration in PNG, SVG">
                <a:extLst>
                  <a:ext uri="{FF2B5EF4-FFF2-40B4-BE49-F238E27FC236}">
                    <a16:creationId xmlns:a16="http://schemas.microsoft.com/office/drawing/2014/main" id="{2B7903CA-3616-2FAE-41FD-629167B93E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68418" y="1800067"/>
                <a:ext cx="2569696" cy="2569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4EFBCCB7-A564-CAB8-2422-9C72621ABBCB}"/>
                  </a:ext>
                </a:extLst>
              </p:cNvPr>
              <p:cNvSpPr txBox="1"/>
              <p:nvPr/>
            </p:nvSpPr>
            <p:spPr>
              <a:xfrm>
                <a:off x="15242737" y="4016733"/>
                <a:ext cx="25821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2400" b="1" dirty="0">
                    <a:solidFill>
                      <a:schemeClr val="bg1"/>
                    </a:solidFill>
                    <a:latin typeface="Google Sans"/>
                  </a:rPr>
                  <a:t>M</a:t>
                </a:r>
                <a:r>
                  <a:rPr lang="pl-PL" sz="2400" b="1" i="0" dirty="0">
                    <a:solidFill>
                      <a:schemeClr val="bg1"/>
                    </a:solidFill>
                    <a:effectLst/>
                    <a:latin typeface="Google Sans"/>
                  </a:rPr>
                  <a:t>onter zabudowy i robót wykończeniowych</a:t>
                </a:r>
                <a:br>
                  <a:rPr lang="pl-PL" sz="2400" b="0" i="0" dirty="0">
                    <a:solidFill>
                      <a:srgbClr val="666666"/>
                    </a:solidFill>
                    <a:effectLst/>
                    <a:latin typeface="Roboto" panose="020B0604020202020204" pitchFamily="2" charset="0"/>
                  </a:rPr>
                </a:br>
                <a:endParaRPr lang="pl-PL" sz="2400" b="1" dirty="0">
                  <a:solidFill>
                    <a:schemeClr val="bg1">
                      <a:lumMod val="95000"/>
                    </a:schemeClr>
                  </a:solidFill>
                  <a:latin typeface="Google Sans"/>
                </a:endParaRPr>
              </a:p>
            </p:txBody>
          </p: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A14878F3-4D66-5B2B-41DA-6C5880C3DF7A}"/>
                </a:ext>
              </a:extLst>
            </p:cNvPr>
            <p:cNvGrpSpPr/>
            <p:nvPr/>
          </p:nvGrpSpPr>
          <p:grpSpPr>
            <a:xfrm>
              <a:off x="8905720" y="1700789"/>
              <a:ext cx="2695377" cy="3836437"/>
              <a:chOff x="18617539" y="2230244"/>
              <a:chExt cx="2695377" cy="3836437"/>
            </a:xfrm>
          </p:grpSpPr>
          <p:sp>
            <p:nvSpPr>
              <p:cNvPr id="1032" name="Rectangle: Rounded Corners 1031">
                <a:extLst>
                  <a:ext uri="{FF2B5EF4-FFF2-40B4-BE49-F238E27FC236}">
                    <a16:creationId xmlns:a16="http://schemas.microsoft.com/office/drawing/2014/main" id="{536971EB-C5F7-2BE4-7124-5611298AA5E3}"/>
                  </a:ext>
                </a:extLst>
              </p:cNvPr>
              <p:cNvSpPr/>
              <p:nvPr/>
            </p:nvSpPr>
            <p:spPr>
              <a:xfrm>
                <a:off x="18617539" y="3824245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9410CD"/>
                  </a:gs>
                  <a:gs pos="11000">
                    <a:srgbClr val="E58CF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1033" name="Picture 6" descr="paint roller Illustration in PNG, SVG">
                <a:extLst>
                  <a:ext uri="{FF2B5EF4-FFF2-40B4-BE49-F238E27FC236}">
                    <a16:creationId xmlns:a16="http://schemas.microsoft.com/office/drawing/2014/main" id="{F1C195EE-FFE5-D103-BD3C-DB454D379C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30720" y="2230244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65B78C90-722E-39DC-18A8-F99C717A27F6}"/>
                  </a:ext>
                </a:extLst>
              </p:cNvPr>
              <p:cNvSpPr txBox="1"/>
              <p:nvPr/>
            </p:nvSpPr>
            <p:spPr>
              <a:xfrm>
                <a:off x="18674129" y="4567834"/>
                <a:ext cx="25821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2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Technik </a:t>
                </a:r>
              </a:p>
              <a:p>
                <a:pPr algn="ctr"/>
                <a:r>
                  <a:rPr lang="pl-PL" sz="2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robót</a:t>
                </a:r>
              </a:p>
              <a:p>
                <a:pPr algn="ctr"/>
                <a:r>
                  <a:rPr lang="pl-PL" sz="2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wykończeniowych</a:t>
                </a:r>
              </a:p>
            </p:txBody>
          </p:sp>
        </p:grpSp>
        <p:pic>
          <p:nvPicPr>
            <p:cNvPr id="1031" name="Picture 2" descr="arrow right Illustration in PNG, SVG">
              <a:extLst>
                <a:ext uri="{FF2B5EF4-FFF2-40B4-BE49-F238E27FC236}">
                  <a16:creationId xmlns:a16="http://schemas.microsoft.com/office/drawing/2014/main" id="{B1A21D6B-1C52-87C2-B181-E8EC4EDD4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623" y="330928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28D50CA3-4564-DCE6-AB72-66F57142199A}"/>
              </a:ext>
            </a:extLst>
          </p:cNvPr>
          <p:cNvGrpSpPr/>
          <p:nvPr/>
        </p:nvGrpSpPr>
        <p:grpSpPr>
          <a:xfrm>
            <a:off x="1779027" y="1586866"/>
            <a:ext cx="8391791" cy="4007817"/>
            <a:chOff x="1779027" y="1586866"/>
            <a:chExt cx="8391791" cy="400781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9AD7EF6-A597-A549-C1E5-0B7C5F9457D4}"/>
                </a:ext>
              </a:extLst>
            </p:cNvPr>
            <p:cNvGrpSpPr/>
            <p:nvPr/>
          </p:nvGrpSpPr>
          <p:grpSpPr>
            <a:xfrm>
              <a:off x="1779027" y="1733699"/>
              <a:ext cx="2695377" cy="3799242"/>
              <a:chOff x="9164315" y="1819566"/>
              <a:chExt cx="2695377" cy="3799242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2440ED81-7510-1658-780D-11CC5D2FCD41}"/>
                  </a:ext>
                </a:extLst>
              </p:cNvPr>
              <p:cNvSpPr/>
              <p:nvPr/>
            </p:nvSpPr>
            <p:spPr>
              <a:xfrm>
                <a:off x="9164315" y="3309284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A9AAAA"/>
                  </a:gs>
                  <a:gs pos="11000">
                    <a:srgbClr val="5C656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1036" name="Picture 12" descr="wheel Illustration in PNG, SVG">
                <a:extLst>
                  <a:ext uri="{FF2B5EF4-FFF2-40B4-BE49-F238E27FC236}">
                    <a16:creationId xmlns:a16="http://schemas.microsoft.com/office/drawing/2014/main" id="{9E9D620D-246C-92AD-693B-C8722BB9D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6825" y="1819566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B453B6C-412C-C3E8-5171-D94E1989465F}"/>
                  </a:ext>
                </a:extLst>
              </p:cNvPr>
              <p:cNvSpPr txBox="1"/>
              <p:nvPr/>
            </p:nvSpPr>
            <p:spPr>
              <a:xfrm>
                <a:off x="9351534" y="4141480"/>
                <a:ext cx="235436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400" b="1" dirty="0">
                    <a:solidFill>
                      <a:schemeClr val="bg1"/>
                    </a:solidFill>
                    <a:latin typeface="Google Sans"/>
                  </a:rPr>
                  <a:t>M</a:t>
                </a:r>
                <a:r>
                  <a:rPr lang="pl-PL" sz="2400" b="1" i="0" dirty="0">
                    <a:solidFill>
                      <a:schemeClr val="bg1"/>
                    </a:solidFill>
                    <a:effectLst/>
                    <a:latin typeface="Google Sans"/>
                  </a:rPr>
                  <a:t>echanik pojazdów samochodowych</a:t>
                </a:r>
                <a:br>
                  <a:rPr lang="pl-PL" b="0" i="0" dirty="0">
                    <a:solidFill>
                      <a:srgbClr val="666666"/>
                    </a:solidFill>
                    <a:effectLst/>
                    <a:latin typeface="Roboto" panose="020B0604020202020204" pitchFamily="2" charset="0"/>
                  </a:rPr>
                </a:br>
                <a:endParaRPr lang="pl-PL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57DC5E-44EE-7413-C431-8601BEF9A22E}"/>
                </a:ext>
              </a:extLst>
            </p:cNvPr>
            <p:cNvGrpSpPr/>
            <p:nvPr/>
          </p:nvGrpSpPr>
          <p:grpSpPr>
            <a:xfrm>
              <a:off x="7475441" y="1586866"/>
              <a:ext cx="2695377" cy="3878987"/>
              <a:chOff x="11313841" y="1339284"/>
              <a:chExt cx="3092685" cy="4584739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D4B33C9-641E-6D48-6B80-5692B7CE11ED}"/>
                  </a:ext>
                </a:extLst>
              </p:cNvPr>
              <p:cNvSpPr/>
              <p:nvPr/>
            </p:nvSpPr>
            <p:spPr>
              <a:xfrm>
                <a:off x="11313841" y="3273591"/>
                <a:ext cx="3092685" cy="2650432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F92F2B"/>
                  </a:gs>
                  <a:gs pos="28000">
                    <a:srgbClr val="FF979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EB54986-2444-ED8E-844D-AB437EDC3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3524" y="1339284"/>
                <a:ext cx="2995301" cy="299530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A22C88-7D0B-7C1C-86AB-576D3A470199}"/>
                  </a:ext>
                </a:extLst>
              </p:cNvPr>
              <p:cNvSpPr txBox="1"/>
              <p:nvPr/>
            </p:nvSpPr>
            <p:spPr>
              <a:xfrm>
                <a:off x="11528887" y="4205733"/>
                <a:ext cx="2662592" cy="141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2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Technik pojazdów samochodowych</a:t>
                </a:r>
              </a:p>
            </p:txBody>
          </p:sp>
        </p:grpSp>
        <p:pic>
          <p:nvPicPr>
            <p:cNvPr id="1059" name="Picture 2" descr="arrow right Illustration in PNG, SVG">
              <a:extLst>
                <a:ext uri="{FF2B5EF4-FFF2-40B4-BE49-F238E27FC236}">
                  <a16:creationId xmlns:a16="http://schemas.microsoft.com/office/drawing/2014/main" id="{9D449FDF-1419-98B6-0B12-91F176A3A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016" y="315628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0984BC-211F-6E6A-37E7-F7CF9E8915A9}"/>
              </a:ext>
            </a:extLst>
          </p:cNvPr>
          <p:cNvGrpSpPr/>
          <p:nvPr/>
        </p:nvGrpSpPr>
        <p:grpSpPr>
          <a:xfrm>
            <a:off x="13362911" y="1488887"/>
            <a:ext cx="8347475" cy="3941810"/>
            <a:chOff x="2129838" y="1784717"/>
            <a:chExt cx="8347475" cy="39418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148722-385A-B9DD-D1C0-2C7492151ED0}"/>
                </a:ext>
              </a:extLst>
            </p:cNvPr>
            <p:cNvGrpSpPr/>
            <p:nvPr/>
          </p:nvGrpSpPr>
          <p:grpSpPr>
            <a:xfrm>
              <a:off x="2129838" y="1784717"/>
              <a:ext cx="2695377" cy="3941810"/>
              <a:chOff x="6418120" y="1609910"/>
              <a:chExt cx="2695377" cy="3941810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F56ED97-6EC7-C021-2139-F46AC198516F}"/>
                  </a:ext>
                </a:extLst>
              </p:cNvPr>
              <p:cNvSpPr/>
              <p:nvPr/>
            </p:nvSpPr>
            <p:spPr>
              <a:xfrm>
                <a:off x="6418120" y="3309284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F8286A"/>
                  </a:gs>
                  <a:gs pos="11000">
                    <a:srgbClr val="FFACDA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22" name="Picture 10" descr="dessert Illustration in PNG, SVG">
                <a:extLst>
                  <a:ext uri="{FF2B5EF4-FFF2-40B4-BE49-F238E27FC236}">
                    <a16:creationId xmlns:a16="http://schemas.microsoft.com/office/drawing/2014/main" id="{59E45CF6-38EE-0180-CCC9-131EC91686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6608" y="1609910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91841B-480D-ECD1-D9BA-703EFA39B5A5}"/>
                  </a:ext>
                </a:extLst>
              </p:cNvPr>
              <p:cNvSpPr txBox="1"/>
              <p:nvPr/>
            </p:nvSpPr>
            <p:spPr>
              <a:xfrm>
                <a:off x="6474710" y="4192317"/>
                <a:ext cx="25821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4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Kucharz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558497-58DB-0DD0-AE3E-9967539BD972}"/>
                </a:ext>
              </a:extLst>
            </p:cNvPr>
            <p:cNvGrpSpPr/>
            <p:nvPr/>
          </p:nvGrpSpPr>
          <p:grpSpPr>
            <a:xfrm>
              <a:off x="7781936" y="1911584"/>
              <a:ext cx="2695377" cy="3813900"/>
              <a:chOff x="1798870" y="1772493"/>
              <a:chExt cx="2695377" cy="38139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2C7DD54-C14E-429F-0A7B-ABB5F1B674F1}"/>
                  </a:ext>
                </a:extLst>
              </p:cNvPr>
              <p:cNvSpPr/>
              <p:nvPr/>
            </p:nvSpPr>
            <p:spPr>
              <a:xfrm>
                <a:off x="1798870" y="3343957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2A88CC"/>
                  </a:gs>
                  <a:gs pos="11000">
                    <a:srgbClr val="7DECF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FB8AAC-2363-A501-EFFC-B15310236BC4}"/>
                  </a:ext>
                </a:extLst>
              </p:cNvPr>
              <p:cNvSpPr txBox="1"/>
              <p:nvPr/>
            </p:nvSpPr>
            <p:spPr>
              <a:xfrm>
                <a:off x="1995998" y="4210893"/>
                <a:ext cx="232053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3200" b="1" dirty="0">
                    <a:solidFill>
                      <a:schemeClr val="bg1"/>
                    </a:solidFill>
                    <a:latin typeface="Google Sans"/>
                  </a:rPr>
                  <a:t>Technik </a:t>
                </a:r>
              </a:p>
              <a:p>
                <a:pPr algn="ctr"/>
                <a:r>
                  <a:rPr lang="pl-PL" sz="3200" b="1" dirty="0">
                    <a:solidFill>
                      <a:schemeClr val="bg1"/>
                    </a:solidFill>
                    <a:latin typeface="Google Sans"/>
                  </a:rPr>
                  <a:t>żywienia</a:t>
                </a:r>
              </a:p>
            </p:txBody>
          </p:sp>
          <p:pic>
            <p:nvPicPr>
              <p:cNvPr id="20" name="Picture 6" descr="baking bread Illustration in PNG, SVG">
                <a:extLst>
                  <a:ext uri="{FF2B5EF4-FFF2-40B4-BE49-F238E27FC236}">
                    <a16:creationId xmlns:a16="http://schemas.microsoft.com/office/drawing/2014/main" id="{7483054D-4F50-8171-C0FF-1030ADA58F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6403" y="1772493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2" descr="arrow right Illustration in PNG, SVG">
              <a:extLst>
                <a:ext uri="{FF2B5EF4-FFF2-40B4-BE49-F238E27FC236}">
                  <a16:creationId xmlns:a16="http://schemas.microsoft.com/office/drawing/2014/main" id="{330426C4-563E-280B-1072-26BDD6AF0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131" y="321999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CBF9A3-3E45-EA0B-2C08-A2319B68DFD6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396A15F-F8DF-D7EC-B09C-8C5725BE0D8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1655A5-F023-6DCD-5976-A332685E1C09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846574-2BAE-9377-103A-2C28E65694BF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53" name="Graphic 52" descr="Magnifying glass with solid fill">
            <a:extLst>
              <a:ext uri="{FF2B5EF4-FFF2-40B4-BE49-F238E27FC236}">
                <a16:creationId xmlns:a16="http://schemas.microsoft.com/office/drawing/2014/main" id="{E51FE9BF-59DF-5A1D-394F-4E5C71F12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92D9F8BC-3D17-5725-EAB9-794DFEF2B618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34E44D5-A049-F335-9361-1FF9354E9968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2897569-DE04-85CA-5754-1B41683B5BAE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50FC505-DDD1-84D9-1AF6-719DDDB37410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B96CE9-D2FF-B55F-DFFD-AA671D86D9CD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F96A7C-E77B-B93A-2768-4A99FD27E1CE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BD503E3-B454-22E7-E891-85ED5DB693D6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7E24C9D-91D3-D6A0-A522-5B43C9D8736E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53562A9-B214-C006-22C0-E40444AC3018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12F1B2-B08E-2451-416B-2D2AA3E110F5}"/>
              </a:ext>
            </a:extLst>
          </p:cNvPr>
          <p:cNvSpPr txBox="1"/>
          <p:nvPr/>
        </p:nvSpPr>
        <p:spPr>
          <a:xfrm>
            <a:off x="10181941" y="241874"/>
            <a:ext cx="1194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Jakie są kierunki?</a:t>
            </a:r>
          </a:p>
        </p:txBody>
      </p:sp>
    </p:spTree>
    <p:extLst>
      <p:ext uri="{BB962C8B-B14F-4D97-AF65-F5344CB8AC3E}">
        <p14:creationId xmlns:p14="http://schemas.microsoft.com/office/powerpoint/2010/main" val="109674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BFBE87-E7AB-A3BE-789B-FDFC6692B7EE}"/>
              </a:ext>
            </a:extLst>
          </p:cNvPr>
          <p:cNvSpPr txBox="1"/>
          <p:nvPr/>
        </p:nvSpPr>
        <p:spPr>
          <a:xfrm>
            <a:off x="5360859" y="467964"/>
            <a:ext cx="229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Szkoła branżowa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108F1-D46F-E0F8-891C-A3EC90DFA121}"/>
              </a:ext>
            </a:extLst>
          </p:cNvPr>
          <p:cNvSpPr txBox="1"/>
          <p:nvPr/>
        </p:nvSpPr>
        <p:spPr>
          <a:xfrm>
            <a:off x="65817" y="-3721636"/>
            <a:ext cx="40247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Branżowa szkoła I stopnia: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mechanik pojazdów samochodowych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monter zabudowy i robót wykończeniowych w budownictwie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dekarz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kucharz</a:t>
            </a:r>
            <a:endParaRPr lang="pl-PL" b="0" i="0" dirty="0">
              <a:solidFill>
                <a:srgbClr val="666666"/>
              </a:solidFill>
              <a:effectLst/>
              <a:latin typeface="Roboto" panose="020B0604020202020204" pitchFamily="2" charset="0"/>
            </a:endParaRPr>
          </a:p>
          <a:p>
            <a:pPr algn="l"/>
            <a: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Branżowa szkoła II stopnia: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pojazdów samochodowych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robót wykończeniowych w budownictwie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żywienia i usług gastronomicznych</a:t>
            </a:r>
            <a:endParaRPr lang="pl-PL" b="0" i="0" dirty="0">
              <a:solidFill>
                <a:srgbClr val="666666"/>
              </a:solidFill>
              <a:effectLst/>
              <a:latin typeface="Roboto" panose="020B0604020202020204" pitchFamily="2" charset="0"/>
            </a:endParaRPr>
          </a:p>
          <a:p>
            <a:endParaRPr lang="pl-PL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E3B7D4-6625-2BF4-A0A7-C5A51CFA5DC6}"/>
              </a:ext>
            </a:extLst>
          </p:cNvPr>
          <p:cNvGrpSpPr/>
          <p:nvPr/>
        </p:nvGrpSpPr>
        <p:grpSpPr>
          <a:xfrm>
            <a:off x="-10019683" y="1779409"/>
            <a:ext cx="8391791" cy="4007817"/>
            <a:chOff x="1779027" y="1586866"/>
            <a:chExt cx="8391791" cy="400781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B62FA88-3C6C-386F-63C8-DCA2FECFEC09}"/>
                </a:ext>
              </a:extLst>
            </p:cNvPr>
            <p:cNvGrpSpPr/>
            <p:nvPr/>
          </p:nvGrpSpPr>
          <p:grpSpPr>
            <a:xfrm>
              <a:off x="1779027" y="1733699"/>
              <a:ext cx="2695377" cy="3799242"/>
              <a:chOff x="9164315" y="1819566"/>
              <a:chExt cx="2695377" cy="3799242"/>
            </a:xfrm>
          </p:grpSpPr>
          <p:sp>
            <p:nvSpPr>
              <p:cNvPr id="1024" name="Rectangle: Rounded Corners 1023">
                <a:extLst>
                  <a:ext uri="{FF2B5EF4-FFF2-40B4-BE49-F238E27FC236}">
                    <a16:creationId xmlns:a16="http://schemas.microsoft.com/office/drawing/2014/main" id="{61CF9B24-1250-E1CF-0AAE-52875FBA053D}"/>
                  </a:ext>
                </a:extLst>
              </p:cNvPr>
              <p:cNvSpPr/>
              <p:nvPr/>
            </p:nvSpPr>
            <p:spPr>
              <a:xfrm>
                <a:off x="9164315" y="3309284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A9AAAA"/>
                  </a:gs>
                  <a:gs pos="11000">
                    <a:srgbClr val="5C656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1025" name="Picture 12" descr="wheel Illustration in PNG, SVG">
                <a:extLst>
                  <a:ext uri="{FF2B5EF4-FFF2-40B4-BE49-F238E27FC236}">
                    <a16:creationId xmlns:a16="http://schemas.microsoft.com/office/drawing/2014/main" id="{D8113BB0-0323-C3E9-A87B-6D8DFB81D4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6825" y="1819566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66C13020-80F0-7CF8-27BC-75229ADB89BA}"/>
                  </a:ext>
                </a:extLst>
              </p:cNvPr>
              <p:cNvSpPr txBox="1"/>
              <p:nvPr/>
            </p:nvSpPr>
            <p:spPr>
              <a:xfrm>
                <a:off x="9351534" y="4141480"/>
                <a:ext cx="235436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400" b="1" dirty="0">
                    <a:solidFill>
                      <a:schemeClr val="bg1"/>
                    </a:solidFill>
                    <a:latin typeface="Google Sans"/>
                  </a:rPr>
                  <a:t>M</a:t>
                </a:r>
                <a:r>
                  <a:rPr lang="pl-PL" sz="2400" b="1" i="0" dirty="0">
                    <a:solidFill>
                      <a:schemeClr val="bg1"/>
                    </a:solidFill>
                    <a:effectLst/>
                    <a:latin typeface="Google Sans"/>
                  </a:rPr>
                  <a:t>echanik pojazdów samochodowych</a:t>
                </a:r>
                <a:br>
                  <a:rPr lang="pl-PL" b="0" i="0" dirty="0">
                    <a:solidFill>
                      <a:srgbClr val="666666"/>
                    </a:solidFill>
                    <a:effectLst/>
                    <a:latin typeface="Roboto" panose="020B0604020202020204" pitchFamily="2" charset="0"/>
                  </a:rPr>
                </a:br>
                <a:endParaRPr lang="pl-PL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4CE0BCE-6B96-0779-AA08-82DDA24B5F77}"/>
                </a:ext>
              </a:extLst>
            </p:cNvPr>
            <p:cNvGrpSpPr/>
            <p:nvPr/>
          </p:nvGrpSpPr>
          <p:grpSpPr>
            <a:xfrm>
              <a:off x="7475441" y="1586866"/>
              <a:ext cx="2695377" cy="3878987"/>
              <a:chOff x="11313841" y="1339284"/>
              <a:chExt cx="3092685" cy="4584739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52109D7-7655-CED5-305F-A57E4D18145D}"/>
                  </a:ext>
                </a:extLst>
              </p:cNvPr>
              <p:cNvSpPr/>
              <p:nvPr/>
            </p:nvSpPr>
            <p:spPr>
              <a:xfrm>
                <a:off x="11313841" y="3273591"/>
                <a:ext cx="3092685" cy="2650432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F92F2B"/>
                  </a:gs>
                  <a:gs pos="28000">
                    <a:srgbClr val="FF979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7FDC9CF-7420-EF5C-4AA7-4C299DA16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3524" y="1339284"/>
                <a:ext cx="2995301" cy="2995301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96137F-12FE-0DAE-C362-9F68A41B6070}"/>
                  </a:ext>
                </a:extLst>
              </p:cNvPr>
              <p:cNvSpPr txBox="1"/>
              <p:nvPr/>
            </p:nvSpPr>
            <p:spPr>
              <a:xfrm>
                <a:off x="11528887" y="4205733"/>
                <a:ext cx="2662592" cy="141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2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Technik pojazdów samochodowych</a:t>
                </a:r>
              </a:p>
            </p:txBody>
          </p:sp>
        </p:grpSp>
        <p:pic>
          <p:nvPicPr>
            <p:cNvPr id="60" name="Picture 2" descr="arrow right Illustration in PNG, SVG">
              <a:extLst>
                <a:ext uri="{FF2B5EF4-FFF2-40B4-BE49-F238E27FC236}">
                  <a16:creationId xmlns:a16="http://schemas.microsoft.com/office/drawing/2014/main" id="{260CFB05-8594-DD1C-1CD6-57197FA93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016" y="315628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0EFF20-D6DE-3692-67BC-D65461DFAABD}"/>
              </a:ext>
            </a:extLst>
          </p:cNvPr>
          <p:cNvGrpSpPr/>
          <p:nvPr/>
        </p:nvGrpSpPr>
        <p:grpSpPr>
          <a:xfrm>
            <a:off x="2129838" y="1784717"/>
            <a:ext cx="8347475" cy="3941810"/>
            <a:chOff x="2129838" y="1784717"/>
            <a:chExt cx="8347475" cy="394181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8449F02-41CE-C617-8637-F0E7AF43AF64}"/>
                </a:ext>
              </a:extLst>
            </p:cNvPr>
            <p:cNvGrpSpPr/>
            <p:nvPr/>
          </p:nvGrpSpPr>
          <p:grpSpPr>
            <a:xfrm>
              <a:off x="2129838" y="1784717"/>
              <a:ext cx="2695377" cy="3941810"/>
              <a:chOff x="6418120" y="1609910"/>
              <a:chExt cx="2695377" cy="394181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556F384-3CA5-B042-E494-122ED7E5463E}"/>
                  </a:ext>
                </a:extLst>
              </p:cNvPr>
              <p:cNvSpPr/>
              <p:nvPr/>
            </p:nvSpPr>
            <p:spPr>
              <a:xfrm>
                <a:off x="6418120" y="3309284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F8286A"/>
                  </a:gs>
                  <a:gs pos="11000">
                    <a:srgbClr val="FFACDA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1034" name="Picture 10" descr="dessert Illustration in PNG, SVG">
                <a:extLst>
                  <a:ext uri="{FF2B5EF4-FFF2-40B4-BE49-F238E27FC236}">
                    <a16:creationId xmlns:a16="http://schemas.microsoft.com/office/drawing/2014/main" id="{8EDCF6B1-1632-2A3D-6907-296E55E4A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6608" y="1609910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6D0D91-459F-933E-75AB-5BF167B8C986}"/>
                  </a:ext>
                </a:extLst>
              </p:cNvPr>
              <p:cNvSpPr txBox="1"/>
              <p:nvPr/>
            </p:nvSpPr>
            <p:spPr>
              <a:xfrm>
                <a:off x="6474710" y="4192317"/>
                <a:ext cx="25821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4400" b="1" dirty="0">
                    <a:solidFill>
                      <a:schemeClr val="bg1">
                        <a:lumMod val="95000"/>
                      </a:schemeClr>
                    </a:solidFill>
                    <a:latin typeface="Google Sans"/>
                  </a:rPr>
                  <a:t>Kucharz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0FB07D7-4D34-57B6-6A2C-EFEC8BD371D9}"/>
                </a:ext>
              </a:extLst>
            </p:cNvPr>
            <p:cNvGrpSpPr/>
            <p:nvPr/>
          </p:nvGrpSpPr>
          <p:grpSpPr>
            <a:xfrm>
              <a:off x="7781936" y="1911584"/>
              <a:ext cx="2695377" cy="3813900"/>
              <a:chOff x="1798870" y="1772493"/>
              <a:chExt cx="2695377" cy="381390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6F18754-B671-76C3-E3F2-A60685B01CEC}"/>
                  </a:ext>
                </a:extLst>
              </p:cNvPr>
              <p:cNvSpPr/>
              <p:nvPr/>
            </p:nvSpPr>
            <p:spPr>
              <a:xfrm>
                <a:off x="1798870" y="3343957"/>
                <a:ext cx="2695377" cy="2242436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2A88CC"/>
                  </a:gs>
                  <a:gs pos="11000">
                    <a:srgbClr val="7DECF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50F054-AA95-ED19-83B3-FBF4AC97FDE5}"/>
                  </a:ext>
                </a:extLst>
              </p:cNvPr>
              <p:cNvSpPr txBox="1"/>
              <p:nvPr/>
            </p:nvSpPr>
            <p:spPr>
              <a:xfrm>
                <a:off x="1995998" y="4210893"/>
                <a:ext cx="232053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3200" b="1" dirty="0">
                    <a:solidFill>
                      <a:schemeClr val="bg1"/>
                    </a:solidFill>
                    <a:latin typeface="Google Sans"/>
                  </a:rPr>
                  <a:t>Technik </a:t>
                </a:r>
              </a:p>
              <a:p>
                <a:pPr algn="ctr"/>
                <a:r>
                  <a:rPr lang="pl-PL" sz="3200" b="1" dirty="0">
                    <a:solidFill>
                      <a:schemeClr val="bg1"/>
                    </a:solidFill>
                    <a:latin typeface="Google Sans"/>
                  </a:rPr>
                  <a:t>żywienia</a:t>
                </a:r>
              </a:p>
            </p:txBody>
          </p:sp>
          <p:pic>
            <p:nvPicPr>
              <p:cNvPr id="1030" name="Picture 6" descr="baking bread Illustration in PNG, SVG">
                <a:extLst>
                  <a:ext uri="{FF2B5EF4-FFF2-40B4-BE49-F238E27FC236}">
                    <a16:creationId xmlns:a16="http://schemas.microsoft.com/office/drawing/2014/main" id="{2FF4AE6C-CC83-9777-C891-7C7984F93C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6403" y="1772493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9" name="Picture 2" descr="arrow right Illustration in PNG, SVG">
              <a:extLst>
                <a:ext uri="{FF2B5EF4-FFF2-40B4-BE49-F238E27FC236}">
                  <a16:creationId xmlns:a16="http://schemas.microsoft.com/office/drawing/2014/main" id="{E83AFC19-CEC9-33ED-750F-BDBD4998D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131" y="321999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AA6A0D-8EB7-0A08-0066-EC4C37F2AE50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3EFFFA0-65F1-7630-AA0C-9FBB6C236EA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B81E6A-1805-34EB-CE5B-B605A7714828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854EB2-566A-C12C-7CFA-5A0ECC9AEAED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43" name="Graphic 42" descr="Magnifying glass with solid fill">
            <a:extLst>
              <a:ext uri="{FF2B5EF4-FFF2-40B4-BE49-F238E27FC236}">
                <a16:creationId xmlns:a16="http://schemas.microsoft.com/office/drawing/2014/main" id="{643D67FE-E764-0769-A81A-9C2D211FD1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6B371C9-31BF-7A49-0EA5-7030ED6CAF18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63ED6B4-0488-5E09-3E54-4B0C3E6AC9FF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71B4D02-611C-9D77-D066-4F451AF03080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8EEE0E2-6175-DA59-999F-13702EC90BF6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C1C807-0C03-6661-1799-2A35E6A8E9DB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D130C8-9F85-E6A7-6464-AAEB5D21256B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29DD2A7-8D07-C461-963B-BC68ED7CD926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4F1D7C-4D89-9083-0342-14C7464281D2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A15D155-348B-143C-6711-12E01D1561AD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0ED2A8-284E-911B-45E5-13CAE59EEF45}"/>
              </a:ext>
            </a:extLst>
          </p:cNvPr>
          <p:cNvSpPr txBox="1"/>
          <p:nvPr/>
        </p:nvSpPr>
        <p:spPr>
          <a:xfrm>
            <a:off x="10181941" y="241874"/>
            <a:ext cx="119408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Jakie są kierunki?</a:t>
            </a:r>
          </a:p>
        </p:txBody>
      </p:sp>
    </p:spTree>
    <p:extLst>
      <p:ext uri="{BB962C8B-B14F-4D97-AF65-F5344CB8AC3E}">
        <p14:creationId xmlns:p14="http://schemas.microsoft.com/office/powerpoint/2010/main" val="419091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DDA9C-DD84-F7F7-2B14-33EC9C362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6" b="100000" l="193" r="99339">
                        <a14:foregroundMark x1="7853" y1="32187" x2="37724" y2="33088"/>
                        <a14:foregroundMark x1="37724" y1="33088" x2="91623" y2="33006"/>
                        <a14:foregroundMark x1="91623" y1="33006" x2="94847" y2="35627"/>
                        <a14:foregroundMark x1="97603" y1="76167" x2="97410" y2="55364"/>
                        <a14:foregroundMark x1="97410" y1="55364" x2="89060" y2="11630"/>
                        <a14:foregroundMark x1="89060" y1="11630" x2="18214" y2="4668"/>
                        <a14:foregroundMark x1="18214" y1="4668" x2="10637" y2="15479"/>
                        <a14:foregroundMark x1="10637" y1="15479" x2="3940" y2="54545"/>
                        <a14:foregroundMark x1="1571" y1="51761" x2="6669" y2="2375"/>
                        <a14:foregroundMark x1="6669" y1="2375" x2="32020" y2="901"/>
                        <a14:foregroundMark x1="32020" y1="901" x2="97107" y2="10565"/>
                        <a14:foregroundMark x1="97107" y1="10565" x2="97988" y2="74447"/>
                        <a14:foregroundMark x1="882" y1="67240" x2="772" y2="10483"/>
                        <a14:foregroundMark x1="772" y1="10483" x2="4547" y2="4095"/>
                        <a14:foregroundMark x1="4547" y1="4095" x2="14605" y2="5569"/>
                        <a14:foregroundMark x1="14605" y1="5569" x2="43538" y2="2211"/>
                        <a14:foregroundMark x1="43538" y1="2211" x2="68834" y2="3030"/>
                        <a14:foregroundMark x1="68834" y1="3030" x2="99339" y2="1556"/>
                        <a14:foregroundMark x1="99339" y1="1556" x2="99339" y2="1556"/>
                        <a14:foregroundMark x1="2122" y1="71007" x2="220" y2="9500"/>
                        <a14:backgroundMark x1="35795" y1="98116" x2="34803" y2="99918"/>
                        <a14:backgroundMark x1="35823" y1="98116" x2="41554" y2="99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12711" y="0"/>
            <a:ext cx="15217422" cy="7402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9B706-A7E2-F6F2-F099-2D2C253C7E3E}"/>
              </a:ext>
            </a:extLst>
          </p:cNvPr>
          <p:cNvSpPr txBox="1"/>
          <p:nvPr/>
        </p:nvSpPr>
        <p:spPr>
          <a:xfrm>
            <a:off x="1530192" y="3904930"/>
            <a:ext cx="9131616" cy="27084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17000" b="1" dirty="0">
                <a:solidFill>
                  <a:schemeClr val="bg1"/>
                </a:solidFill>
                <a:latin typeface="Google Sans"/>
              </a:rPr>
              <a:t>MALAGA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E9EC66-1B35-D0E8-0F3D-8FB8406B89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329" l="138" r="99146">
                        <a14:foregroundMark x1="5924" y1="22673" x2="3913" y2="44690"/>
                        <a14:foregroundMark x1="3913" y1="44690" x2="13254" y2="83294"/>
                        <a14:foregroundMark x1="13254" y1="83294" x2="51364" y2="93138"/>
                        <a14:foregroundMark x1="51364" y1="93138" x2="87131" y2="88902"/>
                        <a14:foregroundMark x1="87131" y1="88902" x2="94930" y2="50179"/>
                        <a14:foregroundMark x1="94930" y1="50179" x2="93910" y2="32697"/>
                        <a14:foregroundMark x1="93910" y1="32697" x2="93910" y2="33532"/>
                        <a14:foregroundMark x1="54147" y1="78878" x2="63516" y2="79893"/>
                        <a14:foregroundMark x1="3059" y1="21420" x2="2756" y2="59905"/>
                        <a14:foregroundMark x1="2756" y1="59905" x2="10581" y2="83473"/>
                        <a14:foregroundMark x1="10581" y1="83473" x2="40397" y2="98091"/>
                        <a14:foregroundMark x1="40397" y1="98091" x2="86470" y2="97315"/>
                        <a14:foregroundMark x1="86470" y1="97315" x2="96115" y2="87768"/>
                        <a14:foregroundMark x1="96115" y1="87768" x2="97740" y2="63723"/>
                        <a14:foregroundMark x1="94764" y1="98568" x2="6117" y2="89857"/>
                        <a14:foregroundMark x1="6117" y1="89857" x2="3417" y2="76313"/>
                        <a14:foregroundMark x1="3417" y1="76313" x2="3279" y2="23091"/>
                        <a14:foregroundMark x1="4988" y1="96897" x2="55800" y2="95406"/>
                        <a14:foregroundMark x1="55800" y1="95406" x2="82061" y2="97017"/>
                        <a14:foregroundMark x1="82061" y1="97017" x2="95371" y2="96897"/>
                        <a14:foregroundMark x1="95371" y1="96897" x2="97107" y2="96897"/>
                        <a14:foregroundMark x1="248" y1="13425" x2="165" y2="92184"/>
                        <a14:foregroundMark x1="99146" y1="66169" x2="97878" y2="98389"/>
                        <a14:backgroundMark x1="14164" y1="0" x2="1185" y2="1909"/>
                        <a14:backgroundMark x1="32185" y1="0" x2="82475" y2="14499"/>
                        <a14:backgroundMark x1="82502" y1="14558" x2="82805" y2="14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12710" y="813202"/>
            <a:ext cx="15217421" cy="63071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A1D6521-33EB-6B5B-CF6F-E0F777861D23}"/>
              </a:ext>
            </a:extLst>
          </p:cNvPr>
          <p:cNvSpPr txBox="1"/>
          <p:nvPr/>
        </p:nvSpPr>
        <p:spPr>
          <a:xfrm>
            <a:off x="5667703" y="440036"/>
            <a:ext cx="112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Wycieczki</a:t>
            </a:r>
            <a:endParaRPr lang="pl-PL" sz="1600" i="1" dirty="0">
              <a:solidFill>
                <a:srgbClr val="000080"/>
              </a:solidFill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7F98D34-9922-F929-B072-6496EF3021B0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C5385F3-E1A8-D155-455A-7011C86B9DE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8EAF2E-199B-9A89-C068-239E12B88A62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999150-815C-6B4E-1EB5-CFB758C0D080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38" name="Graphic 37" descr="Magnifying glass with solid fill">
            <a:extLst>
              <a:ext uri="{FF2B5EF4-FFF2-40B4-BE49-F238E27FC236}">
                <a16:creationId xmlns:a16="http://schemas.microsoft.com/office/drawing/2014/main" id="{95D93560-88D6-D5D2-EDC3-7F3C092C4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2C8CDC2-E05F-A326-E926-27AD75822936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2A34C21-CFA9-D145-2689-D15D26681491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94FB30-AFB0-EB7B-744D-36B4F5501BA8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756476-2BAF-B8D5-06B1-5C704946CEDA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8A4CC9-48A8-8984-C3B2-C9B06B4AF1F9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C21328A-8212-804E-C8DE-0651029465D9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BC7FB6-14D7-770E-6FE8-7BCF74A11B40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522639C-7B6B-6E00-66AC-48B97A6D94B3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CC3B75E-26F8-7304-BAD1-C25BD54304BF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21F336-7210-3434-B094-599F6E2A6B1E}"/>
              </a:ext>
            </a:extLst>
          </p:cNvPr>
          <p:cNvSpPr txBox="1"/>
          <p:nvPr/>
        </p:nvSpPr>
        <p:spPr>
          <a:xfrm>
            <a:off x="10181941" y="241874"/>
            <a:ext cx="119408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Wyjazdy</a:t>
            </a:r>
          </a:p>
        </p:txBody>
      </p:sp>
    </p:spTree>
    <p:extLst>
      <p:ext uri="{BB962C8B-B14F-4D97-AF65-F5344CB8AC3E}">
        <p14:creationId xmlns:p14="http://schemas.microsoft.com/office/powerpoint/2010/main" val="3363251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DDA9C-DD84-F7F7-2B14-33EC9C362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6" b="100000" l="193" r="99339">
                        <a14:foregroundMark x1="7853" y1="32187" x2="37724" y2="33088"/>
                        <a14:foregroundMark x1="37724" y1="33088" x2="91623" y2="33006"/>
                        <a14:foregroundMark x1="91623" y1="33006" x2="94847" y2="35627"/>
                        <a14:foregroundMark x1="97603" y1="76167" x2="97410" y2="55364"/>
                        <a14:foregroundMark x1="97410" y1="55364" x2="89060" y2="11630"/>
                        <a14:foregroundMark x1="89060" y1="11630" x2="18214" y2="4668"/>
                        <a14:foregroundMark x1="18214" y1="4668" x2="10637" y2="15479"/>
                        <a14:foregroundMark x1="10637" y1="15479" x2="3940" y2="54545"/>
                        <a14:foregroundMark x1="1571" y1="51761" x2="6669" y2="2375"/>
                        <a14:foregroundMark x1="6669" y1="2375" x2="32020" y2="901"/>
                        <a14:foregroundMark x1="32020" y1="901" x2="97107" y2="10565"/>
                        <a14:foregroundMark x1="97107" y1="10565" x2="97988" y2="74447"/>
                        <a14:foregroundMark x1="882" y1="67240" x2="772" y2="10483"/>
                        <a14:foregroundMark x1="772" y1="10483" x2="4547" y2="4095"/>
                        <a14:foregroundMark x1="4547" y1="4095" x2="14605" y2="5569"/>
                        <a14:foregroundMark x1="14605" y1="5569" x2="43538" y2="2211"/>
                        <a14:foregroundMark x1="43538" y1="2211" x2="68834" y2="3030"/>
                        <a14:foregroundMark x1="68834" y1="3030" x2="99339" y2="1556"/>
                        <a14:foregroundMark x1="99339" y1="1556" x2="99339" y2="1556"/>
                        <a14:foregroundMark x1="2122" y1="71007" x2="220" y2="9500"/>
                        <a14:backgroundMark x1="35795" y1="98116" x2="34803" y2="99918"/>
                        <a14:backgroundMark x1="35823" y1="98116" x2="41554" y2="99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964"/>
            <a:ext cx="12192000" cy="5928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9B706-A7E2-F6F2-F099-2D2C253C7E3E}"/>
              </a:ext>
            </a:extLst>
          </p:cNvPr>
          <p:cNvSpPr txBox="1"/>
          <p:nvPr/>
        </p:nvSpPr>
        <p:spPr>
          <a:xfrm>
            <a:off x="1665639" y="996614"/>
            <a:ext cx="9131616" cy="27084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17000" b="1" dirty="0">
                <a:solidFill>
                  <a:schemeClr val="bg1">
                    <a:alpha val="85000"/>
                  </a:schemeClr>
                </a:solidFill>
                <a:latin typeface="Google Sans"/>
              </a:rPr>
              <a:t>MALAGA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E9EC66-1B35-D0E8-0F3D-8FB8406B89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329" l="138" r="99146">
                        <a14:foregroundMark x1="5924" y1="22673" x2="3913" y2="44690"/>
                        <a14:foregroundMark x1="3913" y1="44690" x2="13254" y2="83294"/>
                        <a14:foregroundMark x1="13254" y1="83294" x2="51364" y2="93138"/>
                        <a14:foregroundMark x1="51364" y1="93138" x2="87131" y2="88902"/>
                        <a14:foregroundMark x1="87131" y1="88902" x2="94930" y2="50179"/>
                        <a14:foregroundMark x1="94930" y1="50179" x2="93910" y2="32697"/>
                        <a14:foregroundMark x1="93910" y1="32697" x2="93910" y2="33532"/>
                        <a14:foregroundMark x1="54147" y1="78878" x2="63516" y2="79893"/>
                        <a14:foregroundMark x1="3059" y1="21420" x2="2756" y2="59905"/>
                        <a14:foregroundMark x1="2756" y1="59905" x2="10581" y2="83473"/>
                        <a14:foregroundMark x1="10581" y1="83473" x2="40397" y2="98091"/>
                        <a14:foregroundMark x1="40397" y1="98091" x2="86470" y2="97315"/>
                        <a14:foregroundMark x1="86470" y1="97315" x2="96115" y2="87768"/>
                        <a14:foregroundMark x1="96115" y1="87768" x2="97740" y2="63723"/>
                        <a14:foregroundMark x1="94764" y1="98568" x2="6117" y2="89857"/>
                        <a14:foregroundMark x1="6117" y1="89857" x2="3417" y2="76313"/>
                        <a14:foregroundMark x1="3417" y1="76313" x2="3279" y2="23091"/>
                        <a14:foregroundMark x1="4988" y1="96897" x2="55800" y2="95406"/>
                        <a14:foregroundMark x1="55800" y1="95406" x2="82061" y2="97017"/>
                        <a14:foregroundMark x1="82061" y1="97017" x2="95371" y2="96897"/>
                        <a14:foregroundMark x1="95371" y1="96897" x2="97107" y2="96897"/>
                        <a14:foregroundMark x1="248" y1="13425" x2="165" y2="92184"/>
                        <a14:foregroundMark x1="99146" y1="66169" x2="97878" y2="98389"/>
                        <a14:backgroundMark x1="14164" y1="0" x2="1185" y2="1909"/>
                        <a14:backgroundMark x1="32185" y1="0" x2="82475" y2="14499"/>
                        <a14:backgroundMark x1="82502" y1="14558" x2="82805" y2="14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86973"/>
            <a:ext cx="12210505" cy="50608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A1D6521-33EB-6B5B-CF6F-E0F777861D23}"/>
              </a:ext>
            </a:extLst>
          </p:cNvPr>
          <p:cNvSpPr txBox="1"/>
          <p:nvPr/>
        </p:nvSpPr>
        <p:spPr>
          <a:xfrm>
            <a:off x="5667703" y="440036"/>
            <a:ext cx="112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Wycieczki</a:t>
            </a:r>
            <a:endParaRPr lang="pl-PL" sz="1600" i="1" dirty="0">
              <a:solidFill>
                <a:srgbClr val="000080"/>
              </a:solidFill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342614-DA94-7BCE-0C9A-68459BB30CA5}"/>
              </a:ext>
            </a:extLst>
          </p:cNvPr>
          <p:cNvSpPr/>
          <p:nvPr/>
        </p:nvSpPr>
        <p:spPr>
          <a:xfrm rot="16200000">
            <a:off x="-13229462" y="2242548"/>
            <a:ext cx="3715794" cy="363332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2447AD-F3C5-A891-087E-CED2A72FACF7}"/>
              </a:ext>
            </a:extLst>
          </p:cNvPr>
          <p:cNvSpPr/>
          <p:nvPr/>
        </p:nvSpPr>
        <p:spPr>
          <a:xfrm rot="16200000">
            <a:off x="-9591585" y="4499037"/>
            <a:ext cx="3260398" cy="307252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294AD-113C-ACCF-82B4-6E293A24A1A9}"/>
              </a:ext>
            </a:extLst>
          </p:cNvPr>
          <p:cNvSpPr/>
          <p:nvPr/>
        </p:nvSpPr>
        <p:spPr>
          <a:xfrm rot="16200000">
            <a:off x="-5926675" y="5593682"/>
            <a:ext cx="2063751" cy="191505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538D24-B37B-F245-E551-713AF50C13D9}"/>
              </a:ext>
            </a:extLst>
          </p:cNvPr>
          <p:cNvSpPr/>
          <p:nvPr/>
        </p:nvSpPr>
        <p:spPr>
          <a:xfrm rot="16200000">
            <a:off x="-3807052" y="4499037"/>
            <a:ext cx="1529482" cy="137923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49A56A-E6FC-C63C-7072-F573FACFE7F3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5555DE4-9D91-F4CD-1776-36BEC929F04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57F93DE-563E-6F50-DEDE-334C07154908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70812-AF37-5F87-7BC0-BD8DD1638C93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47" name="Graphic 46" descr="Magnifying glass with solid fill">
            <a:extLst>
              <a:ext uri="{FF2B5EF4-FFF2-40B4-BE49-F238E27FC236}">
                <a16:creationId xmlns:a16="http://schemas.microsoft.com/office/drawing/2014/main" id="{90736A40-A51C-4924-5EB9-C1DCA406F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A4F6F05-2A95-CEC9-F1B3-4735D9D29171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7BFECE-3B94-22E2-63D0-29A255C5DAEC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EDE35B7-5B1B-BCE9-D652-099FCD404FF3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F253981-2C4E-EA0F-69D5-3FB616A41CBF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F1B659-B6FB-2154-81FD-4E7869C2B9BF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3CE0400-D1F9-B434-A472-46C00C9CEDF8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436F0AB-A310-338A-04CA-DF65373A9C4B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136EA4-21BB-C0A9-DAB1-B358EE264FFC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DFC3732-66CA-6383-2B4E-E49C502FED35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051EE2-926D-CD37-078C-7992D052EEAE}"/>
              </a:ext>
            </a:extLst>
          </p:cNvPr>
          <p:cNvSpPr txBox="1"/>
          <p:nvPr/>
        </p:nvSpPr>
        <p:spPr>
          <a:xfrm>
            <a:off x="10181941" y="241874"/>
            <a:ext cx="109699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pl-PL" sz="1100" b="1" dirty="0">
              <a:solidFill>
                <a:schemeClr val="bg1"/>
              </a:solidFill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889F442D-08AC-4FC5-E7EA-6CDF23DC34D9}"/>
              </a:ext>
            </a:extLst>
          </p:cNvPr>
          <p:cNvSpPr txBox="1"/>
          <p:nvPr/>
        </p:nvSpPr>
        <p:spPr>
          <a:xfrm>
            <a:off x="10181941" y="241874"/>
            <a:ext cx="119408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Wyjazdy</a:t>
            </a:r>
          </a:p>
        </p:txBody>
      </p:sp>
    </p:spTree>
    <p:extLst>
      <p:ext uri="{BB962C8B-B14F-4D97-AF65-F5344CB8AC3E}">
        <p14:creationId xmlns:p14="http://schemas.microsoft.com/office/powerpoint/2010/main" val="422663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DDA9C-DD84-F7F7-2B14-33EC9C362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6" b="100000" l="193" r="99339">
                        <a14:foregroundMark x1="7853" y1="32187" x2="37724" y2="33088"/>
                        <a14:foregroundMark x1="37724" y1="33088" x2="91623" y2="33006"/>
                        <a14:foregroundMark x1="91623" y1="33006" x2="94847" y2="35627"/>
                        <a14:foregroundMark x1="97603" y1="76167" x2="97410" y2="55364"/>
                        <a14:foregroundMark x1="97410" y1="55364" x2="89060" y2="11630"/>
                        <a14:foregroundMark x1="89060" y1="11630" x2="18214" y2="4668"/>
                        <a14:foregroundMark x1="18214" y1="4668" x2="10637" y2="15479"/>
                        <a14:foregroundMark x1="10637" y1="15479" x2="3940" y2="54545"/>
                        <a14:foregroundMark x1="1571" y1="51761" x2="6669" y2="2375"/>
                        <a14:foregroundMark x1="6669" y1="2375" x2="32020" y2="901"/>
                        <a14:foregroundMark x1="32020" y1="901" x2="97107" y2="10565"/>
                        <a14:foregroundMark x1="97107" y1="10565" x2="97988" y2="74447"/>
                        <a14:foregroundMark x1="882" y1="67240" x2="772" y2="10483"/>
                        <a14:foregroundMark x1="772" y1="10483" x2="4547" y2="4095"/>
                        <a14:foregroundMark x1="4547" y1="4095" x2="14605" y2="5569"/>
                        <a14:foregroundMark x1="14605" y1="5569" x2="43538" y2="2211"/>
                        <a14:foregroundMark x1="43538" y1="2211" x2="68834" y2="3030"/>
                        <a14:foregroundMark x1="68834" y1="3030" x2="99339" y2="1556"/>
                        <a14:foregroundMark x1="99339" y1="1556" x2="99339" y2="1556"/>
                        <a14:foregroundMark x1="2122" y1="71007" x2="220" y2="9500"/>
                        <a14:backgroundMark x1="35795" y1="98116" x2="34803" y2="99918"/>
                        <a14:backgroundMark x1="35823" y1="98116" x2="41554" y2="99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970" y="-2546"/>
            <a:ext cx="12220970" cy="5944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9B706-A7E2-F6F2-F099-2D2C253C7E3E}"/>
              </a:ext>
            </a:extLst>
          </p:cNvPr>
          <p:cNvSpPr txBox="1"/>
          <p:nvPr/>
        </p:nvSpPr>
        <p:spPr>
          <a:xfrm>
            <a:off x="6347348" y="1241142"/>
            <a:ext cx="3834593" cy="1169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7000" b="1" dirty="0">
                <a:solidFill>
                  <a:schemeClr val="bg1">
                    <a:alpha val="85000"/>
                  </a:schemeClr>
                </a:solidFill>
                <a:latin typeface="Google Sans"/>
              </a:rPr>
              <a:t>MALAGA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E9EC66-1B35-D0E8-0F3D-8FB8406B89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329" l="138" r="99146">
                        <a14:foregroundMark x1="5924" y1="22673" x2="3913" y2="44690"/>
                        <a14:foregroundMark x1="3913" y1="44690" x2="13254" y2="83294"/>
                        <a14:foregroundMark x1="13254" y1="83294" x2="51364" y2="93138"/>
                        <a14:foregroundMark x1="51364" y1="93138" x2="87131" y2="88902"/>
                        <a14:foregroundMark x1="87131" y1="88902" x2="94930" y2="50179"/>
                        <a14:foregroundMark x1="94930" y1="50179" x2="93910" y2="32697"/>
                        <a14:foregroundMark x1="93910" y1="32697" x2="93910" y2="33532"/>
                        <a14:foregroundMark x1="54147" y1="78878" x2="63516" y2="79893"/>
                        <a14:foregroundMark x1="3059" y1="21420" x2="2756" y2="59905"/>
                        <a14:foregroundMark x1="2756" y1="59905" x2="10581" y2="83473"/>
                        <a14:foregroundMark x1="10581" y1="83473" x2="40397" y2="98091"/>
                        <a14:foregroundMark x1="40397" y1="98091" x2="86470" y2="97315"/>
                        <a14:foregroundMark x1="86470" y1="97315" x2="96115" y2="87768"/>
                        <a14:foregroundMark x1="96115" y1="87768" x2="97740" y2="63723"/>
                        <a14:foregroundMark x1="94764" y1="98568" x2="6117" y2="89857"/>
                        <a14:foregroundMark x1="6117" y1="89857" x2="3417" y2="76313"/>
                        <a14:foregroundMark x1="3417" y1="76313" x2="3279" y2="23091"/>
                        <a14:foregroundMark x1="4988" y1="96897" x2="55800" y2="95406"/>
                        <a14:foregroundMark x1="55800" y1="95406" x2="82061" y2="97017"/>
                        <a14:foregroundMark x1="82061" y1="97017" x2="95371" y2="96897"/>
                        <a14:foregroundMark x1="95371" y1="96897" x2="97107" y2="96897"/>
                        <a14:foregroundMark x1="248" y1="13425" x2="165" y2="92184"/>
                        <a14:foregroundMark x1="99146" y1="66169" x2="97878" y2="98389"/>
                        <a14:backgroundMark x1="14164" y1="0" x2="1185" y2="1909"/>
                        <a14:backgroundMark x1="32185" y1="0" x2="82475" y2="14499"/>
                        <a14:backgroundMark x1="82502" y1="14558" x2="82805" y2="14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970" y="1794984"/>
            <a:ext cx="12220970" cy="50630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A1D6521-33EB-6B5B-CF6F-E0F777861D23}"/>
              </a:ext>
            </a:extLst>
          </p:cNvPr>
          <p:cNvSpPr txBox="1"/>
          <p:nvPr/>
        </p:nvSpPr>
        <p:spPr>
          <a:xfrm>
            <a:off x="5667703" y="440036"/>
            <a:ext cx="112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Wycieczki</a:t>
            </a:r>
            <a:endParaRPr lang="pl-PL" sz="1600" i="1" dirty="0">
              <a:solidFill>
                <a:srgbClr val="000080"/>
              </a:solidFill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DF76AA-B9A2-AC1A-FFE0-B0E5C3FC2314}"/>
              </a:ext>
            </a:extLst>
          </p:cNvPr>
          <p:cNvSpPr/>
          <p:nvPr/>
        </p:nvSpPr>
        <p:spPr>
          <a:xfrm>
            <a:off x="361949" y="1052969"/>
            <a:ext cx="3715794" cy="363332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91C30F-59B7-2D83-8EDC-D221E302F89C}"/>
              </a:ext>
            </a:extLst>
          </p:cNvPr>
          <p:cNvSpPr/>
          <p:nvPr/>
        </p:nvSpPr>
        <p:spPr>
          <a:xfrm>
            <a:off x="3999826" y="3309458"/>
            <a:ext cx="3260398" cy="307252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C2FB27-DAAD-0866-C353-A70935EF1216}"/>
              </a:ext>
            </a:extLst>
          </p:cNvPr>
          <p:cNvSpPr/>
          <p:nvPr/>
        </p:nvSpPr>
        <p:spPr>
          <a:xfrm>
            <a:off x="7664736" y="4404103"/>
            <a:ext cx="2063751" cy="191505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AFCE75-4355-7D2C-9DCC-078BEC4BBD1F}"/>
              </a:ext>
            </a:extLst>
          </p:cNvPr>
          <p:cNvSpPr/>
          <p:nvPr/>
        </p:nvSpPr>
        <p:spPr>
          <a:xfrm>
            <a:off x="9784359" y="3309458"/>
            <a:ext cx="1529482" cy="137923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18D52B-9671-5511-C035-65BD23183E9C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0DED6C8-9F34-5513-57F8-B310046FB0B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A5FD9F2-663A-8F0D-8B44-C1A915FBDF6C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C4A3CB-C44F-4846-A800-1EF7300A858B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42" name="Graphic 41" descr="Magnifying glass with solid fill">
            <a:extLst>
              <a:ext uri="{FF2B5EF4-FFF2-40B4-BE49-F238E27FC236}">
                <a16:creationId xmlns:a16="http://schemas.microsoft.com/office/drawing/2014/main" id="{58529EB8-D1E7-2241-B947-0FBDD0090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2299950-0512-200D-06C6-523946C0816E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5F42018-3809-A2B3-B89B-5D4109EEC2E3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83AC731-7D40-BBFD-391D-5A9E1E1ABFAA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284BA4A-B162-A871-C95D-EE5D1391C611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BBE02C-532E-2D64-1B68-F5771BC499E4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6FEC4C1-5BD3-6638-4E9E-EAB00FCF7C91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DC54175-A856-FD55-A01C-20466271652C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76955F-A570-BEBB-E55A-B67E9DA77810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22E0B89-B27B-4552-361F-4C00EA10BE64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56EACF-8069-27F5-5DD6-409132943066}"/>
              </a:ext>
            </a:extLst>
          </p:cNvPr>
          <p:cNvSpPr txBox="1"/>
          <p:nvPr/>
        </p:nvSpPr>
        <p:spPr>
          <a:xfrm>
            <a:off x="10181941" y="241874"/>
            <a:ext cx="109699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pl-PL" sz="1100" b="1" dirty="0">
              <a:solidFill>
                <a:schemeClr val="bg1"/>
              </a:solidFill>
            </a:endParaRPr>
          </a:p>
        </p:txBody>
      </p:sp>
      <p:sp>
        <p:nvSpPr>
          <p:cNvPr id="5" name="TextBox 41">
            <a:extLst>
              <a:ext uri="{FF2B5EF4-FFF2-40B4-BE49-F238E27FC236}">
                <a16:creationId xmlns:a16="http://schemas.microsoft.com/office/drawing/2014/main" id="{2D2DD245-E750-C945-12F0-BE5097459BBF}"/>
              </a:ext>
            </a:extLst>
          </p:cNvPr>
          <p:cNvSpPr txBox="1"/>
          <p:nvPr/>
        </p:nvSpPr>
        <p:spPr>
          <a:xfrm>
            <a:off x="10181941" y="241874"/>
            <a:ext cx="119408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Wyjazdy</a:t>
            </a:r>
          </a:p>
        </p:txBody>
      </p:sp>
    </p:spTree>
    <p:extLst>
      <p:ext uri="{BB962C8B-B14F-4D97-AF65-F5344CB8AC3E}">
        <p14:creationId xmlns:p14="http://schemas.microsoft.com/office/powerpoint/2010/main" val="341771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445DF0EF-C86B-8B6B-9B7E-BC0E01119BA1}"/>
              </a:ext>
            </a:extLst>
          </p:cNvPr>
          <p:cNvSpPr/>
          <p:nvPr/>
        </p:nvSpPr>
        <p:spPr>
          <a:xfrm>
            <a:off x="3999826" y="6629400"/>
            <a:ext cx="4192347" cy="77662"/>
          </a:xfrm>
          <a:prstGeom prst="flowChartAlternateProcess">
            <a:avLst/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Picture 6" descr="DJI_0686 copy">
            <a:extLst>
              <a:ext uri="{FF2B5EF4-FFF2-40B4-BE49-F238E27FC236}">
                <a16:creationId xmlns:a16="http://schemas.microsoft.com/office/drawing/2014/main" id="{939FC254-DED6-7650-0984-2858141FB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95"/>
          <a:stretch/>
        </p:blipFill>
        <p:spPr bwMode="auto">
          <a:xfrm>
            <a:off x="0" y="0"/>
            <a:ext cx="122569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CC275F-D856-EF7D-D189-46B1C7A6037B}"/>
              </a:ext>
            </a:extLst>
          </p:cNvPr>
          <p:cNvSpPr txBox="1"/>
          <p:nvPr/>
        </p:nvSpPr>
        <p:spPr>
          <a:xfrm>
            <a:off x="5667703" y="440036"/>
            <a:ext cx="112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Wycieczki</a:t>
            </a:r>
            <a:endParaRPr lang="pl-PL" sz="1600" i="1" dirty="0">
              <a:solidFill>
                <a:srgbClr val="000080"/>
              </a:solidFill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7A4819-CF57-ECA0-6420-6EE81587239B}"/>
              </a:ext>
            </a:extLst>
          </p:cNvPr>
          <p:cNvSpPr txBox="1"/>
          <p:nvPr/>
        </p:nvSpPr>
        <p:spPr>
          <a:xfrm rot="16612422">
            <a:off x="1549033" y="3259678"/>
            <a:ext cx="3921174" cy="888634"/>
          </a:xfrm>
          <a:prstGeom prst="rect">
            <a:avLst/>
          </a:prstGeom>
          <a:noFill/>
          <a:effectLst/>
        </p:spPr>
        <p:txBody>
          <a:bodyPr wrap="square" rtlCol="0">
            <a:prstTxWarp prst="textArchUp">
              <a:avLst>
                <a:gd name="adj" fmla="val 12548386"/>
              </a:avLst>
            </a:prstTxWarp>
            <a:spAutoFit/>
          </a:bodyPr>
          <a:lstStyle/>
          <a:p>
            <a:r>
              <a:rPr lang="pl-PL" sz="4000" b="1" dirty="0">
                <a:solidFill>
                  <a:schemeClr val="bg1">
                    <a:alpha val="85000"/>
                  </a:schemeClr>
                </a:solidFill>
                <a:latin typeface="Google Sans"/>
              </a:rPr>
              <a:t>PUŁAWY KICZERA</a:t>
            </a:r>
          </a:p>
        </p:txBody>
      </p:sp>
      <p:pic>
        <p:nvPicPr>
          <p:cNvPr id="21" name="Picture 6" descr="DJI_0686 copy">
            <a:extLst>
              <a:ext uri="{FF2B5EF4-FFF2-40B4-BE49-F238E27FC236}">
                <a16:creationId xmlns:a16="http://schemas.microsoft.com/office/drawing/2014/main" id="{01BDBA89-0122-5882-FA73-D9C83C2CB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70" b="98710" l="352" r="98125">
                        <a14:foregroundMark x1="4531" y1="24399" x2="7813" y2="82991"/>
                        <a14:foregroundMark x1="7813" y1="82991" x2="37188" y2="89677"/>
                        <a14:foregroundMark x1="37188" y1="89677" x2="81367" y2="84868"/>
                        <a14:foregroundMark x1="81367" y1="84868" x2="86992" y2="80645"/>
                        <a14:foregroundMark x1="86992" y1="80645" x2="89375" y2="72141"/>
                        <a14:foregroundMark x1="89375" y1="72141" x2="91680" y2="43226"/>
                        <a14:foregroundMark x1="91680" y1="43226" x2="93828" y2="39883"/>
                        <a14:foregroundMark x1="7656" y1="51202" x2="15703" y2="66276"/>
                        <a14:foregroundMark x1="15703" y1="66276" x2="35313" y2="84457"/>
                        <a14:foregroundMark x1="35313" y1="84457" x2="35625" y2="84340"/>
                        <a14:foregroundMark x1="4375" y1="25572" x2="27852" y2="27742"/>
                        <a14:foregroundMark x1="1680" y1="29736" x2="352" y2="88680"/>
                        <a14:foregroundMark x1="2344" y1="97302" x2="36445" y2="99355"/>
                        <a14:foregroundMark x1="36445" y1="99355" x2="85977" y2="96305"/>
                        <a14:foregroundMark x1="85977" y1="96305" x2="81367" y2="95425"/>
                        <a14:foregroundMark x1="81367" y1="95425" x2="96875" y2="83284"/>
                        <a14:foregroundMark x1="96875" y1="83284" x2="97852" y2="33548"/>
                        <a14:foregroundMark x1="97852" y1="33548" x2="98164" y2="32317"/>
                        <a14:foregroundMark x1="6484" y1="98827" x2="24414" y2="97889"/>
                        <a14:foregroundMark x1="24414" y1="97889" x2="62734" y2="98710"/>
                        <a14:foregroundMark x1="1523" y1="20176" x2="6367" y2="20059"/>
                        <a14:foregroundMark x1="6367" y1="20059" x2="61941" y2="24195"/>
                        <a14:foregroundMark x1="67188" y1="27097" x2="65938" y2="26158"/>
                        <a14:backgroundMark x1="90039" y1="26276" x2="77422" y2="24751"/>
                        <a14:backgroundMark x1="93516" y1="27390" x2="90938" y2="27390"/>
                        <a14:backgroundMark x1="91563" y1="27214" x2="98086" y2="27742"/>
                        <a14:backgroundMark x1="91094" y1="26628" x2="89492" y2="26628"/>
                        <a14:backgroundMark x1="92344" y1="26628" x2="90195" y2="26510"/>
                        <a14:backgroundMark x1="81250" y1="27097" x2="59805" y2="22991"/>
                        <a14:backgroundMark x1="74961" y1="24868" x2="78125" y2="255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21" r="53759" b="15995"/>
          <a:stretch/>
        </p:blipFill>
        <p:spPr bwMode="auto">
          <a:xfrm>
            <a:off x="0" y="1195758"/>
            <a:ext cx="5667703" cy="568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F6017EB-B874-CC10-73EF-BD2B6DE8C310}"/>
              </a:ext>
            </a:extLst>
          </p:cNvPr>
          <p:cNvSpPr/>
          <p:nvPr/>
        </p:nvSpPr>
        <p:spPr>
          <a:xfrm>
            <a:off x="2328349" y="1600202"/>
            <a:ext cx="45719" cy="104121"/>
          </a:xfrm>
          <a:prstGeom prst="ellipse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D69E01-9ED6-A694-18A1-B1105D598A2F}"/>
              </a:ext>
            </a:extLst>
          </p:cNvPr>
          <p:cNvSpPr/>
          <p:nvPr/>
        </p:nvSpPr>
        <p:spPr>
          <a:xfrm>
            <a:off x="2434059" y="1529631"/>
            <a:ext cx="45719" cy="98146"/>
          </a:xfrm>
          <a:prstGeom prst="ellipse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F50383-E619-E031-4C19-2BBC4C9AAA5D}"/>
              </a:ext>
            </a:extLst>
          </p:cNvPr>
          <p:cNvSpPr/>
          <p:nvPr/>
        </p:nvSpPr>
        <p:spPr>
          <a:xfrm>
            <a:off x="2402443" y="1500013"/>
            <a:ext cx="45719" cy="98146"/>
          </a:xfrm>
          <a:prstGeom prst="ellipse">
            <a:avLst/>
          </a:prstGeom>
          <a:blipFill dpi="0" rotWithShape="1">
            <a:blip r:embed="rId7">
              <a:alphaModFix amt="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BB7CCE-4119-1FFA-9C63-072A3D9CA121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0C03E01-6FA0-DE7C-EF7E-F389677B667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34608F44-EDA0-EAFD-EBF8-665CAD0C8CEF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D7145B4B-4332-BF34-ADC5-D0F54C900F9D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9" name="Graphic 15" descr="Magnifying glass with solid fill">
            <a:extLst>
              <a:ext uri="{FF2B5EF4-FFF2-40B4-BE49-F238E27FC236}">
                <a16:creationId xmlns:a16="http://schemas.microsoft.com/office/drawing/2014/main" id="{EB7CE301-24E2-D5FB-2C07-1EBF669F4C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40134" y="232150"/>
            <a:ext cx="290436" cy="290436"/>
          </a:xfrm>
          <a:prstGeom prst="rect">
            <a:avLst/>
          </a:prstGeom>
        </p:spPr>
      </p:pic>
      <p:grpSp>
        <p:nvGrpSpPr>
          <p:cNvPr id="10" name="Group 21">
            <a:extLst>
              <a:ext uri="{FF2B5EF4-FFF2-40B4-BE49-F238E27FC236}">
                <a16:creationId xmlns:a16="http://schemas.microsoft.com/office/drawing/2014/main" id="{5A6926C9-164B-2E32-3DFC-C4611D6F0BA2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19" name="Oval 30">
              <a:extLst>
                <a:ext uri="{FF2B5EF4-FFF2-40B4-BE49-F238E27FC236}">
                  <a16:creationId xmlns:a16="http://schemas.microsoft.com/office/drawing/2014/main" id="{AD7EC00F-50F3-C950-5558-CE2B30F7117D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20" name="Oval 34">
              <a:extLst>
                <a:ext uri="{FF2B5EF4-FFF2-40B4-BE49-F238E27FC236}">
                  <a16:creationId xmlns:a16="http://schemas.microsoft.com/office/drawing/2014/main" id="{1A05C4ED-CCE0-40AC-0DF2-89A0DE28A09A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22" name="Oval 35">
              <a:extLst>
                <a:ext uri="{FF2B5EF4-FFF2-40B4-BE49-F238E27FC236}">
                  <a16:creationId xmlns:a16="http://schemas.microsoft.com/office/drawing/2014/main" id="{785ABDE5-CBB1-F0C0-D890-91C5F6E909BB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BBD52E7B-C2AB-B211-2DD8-763B1F21A92A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1416A8A4-31EE-24B2-3FB7-10D6B55DF855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89751965-3DF0-1764-7418-58D2ED254D0A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032EC7EF-4411-8814-2B26-EFBEA0F02B5C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D537E3FB-73BD-56B6-0320-B9B7C271C140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8E408166-E2EF-6801-6BE6-43D3590AC8A5}"/>
              </a:ext>
            </a:extLst>
          </p:cNvPr>
          <p:cNvSpPr txBox="1"/>
          <p:nvPr/>
        </p:nvSpPr>
        <p:spPr>
          <a:xfrm>
            <a:off x="10176111" y="242105"/>
            <a:ext cx="1096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1100" b="1" dirty="0">
              <a:solidFill>
                <a:schemeClr val="bg1"/>
              </a:solidFill>
            </a:endParaRPr>
          </a:p>
        </p:txBody>
      </p:sp>
      <p:sp>
        <p:nvSpPr>
          <p:cNvPr id="24" name="TextBox 41">
            <a:extLst>
              <a:ext uri="{FF2B5EF4-FFF2-40B4-BE49-F238E27FC236}">
                <a16:creationId xmlns:a16="http://schemas.microsoft.com/office/drawing/2014/main" id="{6F05E73C-F056-CB29-0181-16999BDA33A3}"/>
              </a:ext>
            </a:extLst>
          </p:cNvPr>
          <p:cNvSpPr txBox="1"/>
          <p:nvPr/>
        </p:nvSpPr>
        <p:spPr>
          <a:xfrm>
            <a:off x="10181941" y="241874"/>
            <a:ext cx="119408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Wyjazdy</a:t>
            </a:r>
          </a:p>
        </p:txBody>
      </p:sp>
    </p:spTree>
    <p:extLst>
      <p:ext uri="{BB962C8B-B14F-4D97-AF65-F5344CB8AC3E}">
        <p14:creationId xmlns:p14="http://schemas.microsoft.com/office/powerpoint/2010/main" val="2620148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445DF0EF-C86B-8B6B-9B7E-BC0E01119BA1}"/>
              </a:ext>
            </a:extLst>
          </p:cNvPr>
          <p:cNvSpPr/>
          <p:nvPr/>
        </p:nvSpPr>
        <p:spPr>
          <a:xfrm>
            <a:off x="3999826" y="6629400"/>
            <a:ext cx="4192347" cy="77662"/>
          </a:xfrm>
          <a:prstGeom prst="flowChartAlternateProcess">
            <a:avLst/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Picture 6" descr="DJI_0686 copy">
            <a:extLst>
              <a:ext uri="{FF2B5EF4-FFF2-40B4-BE49-F238E27FC236}">
                <a16:creationId xmlns:a16="http://schemas.microsoft.com/office/drawing/2014/main" id="{939FC254-DED6-7650-0984-2858141FB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9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CC275F-D856-EF7D-D189-46B1C7A6037B}"/>
              </a:ext>
            </a:extLst>
          </p:cNvPr>
          <p:cNvSpPr txBox="1"/>
          <p:nvPr/>
        </p:nvSpPr>
        <p:spPr>
          <a:xfrm>
            <a:off x="5667703" y="440036"/>
            <a:ext cx="112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Wycieczki</a:t>
            </a:r>
            <a:endParaRPr lang="pl-PL" sz="1600" i="1" dirty="0">
              <a:solidFill>
                <a:srgbClr val="000080"/>
              </a:solidFill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1F93D-BBEA-1D54-991D-9D0476F904F7}"/>
              </a:ext>
            </a:extLst>
          </p:cNvPr>
          <p:cNvSpPr txBox="1"/>
          <p:nvPr/>
        </p:nvSpPr>
        <p:spPr>
          <a:xfrm>
            <a:off x="4167896" y="1067719"/>
            <a:ext cx="3921174" cy="888634"/>
          </a:xfrm>
          <a:prstGeom prst="rect">
            <a:avLst/>
          </a:prstGeom>
          <a:noFill/>
          <a:effectLst/>
        </p:spPr>
        <p:txBody>
          <a:bodyPr wrap="square" rtlCol="0">
            <a:prstTxWarp prst="textArchUp">
              <a:avLst>
                <a:gd name="adj" fmla="val 12548386"/>
              </a:avLst>
            </a:prstTxWarp>
            <a:spAutoFit/>
          </a:bodyPr>
          <a:lstStyle/>
          <a:p>
            <a:r>
              <a:rPr lang="pl-PL" sz="4000" b="1" dirty="0">
                <a:solidFill>
                  <a:schemeClr val="bg1">
                    <a:alpha val="85000"/>
                  </a:schemeClr>
                </a:solidFill>
                <a:latin typeface="Google Sans"/>
              </a:rPr>
              <a:t>PUŁAWY KICZERA</a:t>
            </a:r>
          </a:p>
        </p:txBody>
      </p:sp>
      <p:pic>
        <p:nvPicPr>
          <p:cNvPr id="8" name="Picture 6" descr="DJI_0686 copy">
            <a:extLst>
              <a:ext uri="{FF2B5EF4-FFF2-40B4-BE49-F238E27FC236}">
                <a16:creationId xmlns:a16="http://schemas.microsoft.com/office/drawing/2014/main" id="{628A692F-6DB1-D4D8-6F0C-9DE9CD156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70" b="98710" l="352" r="98125">
                        <a14:foregroundMark x1="4531" y1="24399" x2="7813" y2="82991"/>
                        <a14:foregroundMark x1="7813" y1="82991" x2="37188" y2="89677"/>
                        <a14:foregroundMark x1="37188" y1="89677" x2="81367" y2="84868"/>
                        <a14:foregroundMark x1="81367" y1="84868" x2="86992" y2="80645"/>
                        <a14:foregroundMark x1="86992" y1="80645" x2="89375" y2="72141"/>
                        <a14:foregroundMark x1="89375" y1="72141" x2="91680" y2="43226"/>
                        <a14:foregroundMark x1="91680" y1="43226" x2="93828" y2="39883"/>
                        <a14:foregroundMark x1="7656" y1="51202" x2="15703" y2="66276"/>
                        <a14:foregroundMark x1="15703" y1="66276" x2="35313" y2="84457"/>
                        <a14:foregroundMark x1="35313" y1="84457" x2="35625" y2="84340"/>
                        <a14:foregroundMark x1="4375" y1="25572" x2="27852" y2="27742"/>
                        <a14:foregroundMark x1="1680" y1="29736" x2="352" y2="88680"/>
                        <a14:foregroundMark x1="2344" y1="97302" x2="36445" y2="99355"/>
                        <a14:foregroundMark x1="36445" y1="99355" x2="85977" y2="96305"/>
                        <a14:foregroundMark x1="85977" y1="96305" x2="81367" y2="95425"/>
                        <a14:foregroundMark x1="81367" y1="95425" x2="96875" y2="83284"/>
                        <a14:foregroundMark x1="96875" y1="83284" x2="97852" y2="33548"/>
                        <a14:foregroundMark x1="97852" y1="33548" x2="98164" y2="32317"/>
                        <a14:foregroundMark x1="6484" y1="98827" x2="24414" y2="97889"/>
                        <a14:foregroundMark x1="24414" y1="97889" x2="62734" y2="98710"/>
                        <a14:foregroundMark x1="1523" y1="20176" x2="6367" y2="20059"/>
                        <a14:foregroundMark x1="6367" y1="20059" x2="61941" y2="24195"/>
                        <a14:foregroundMark x1="67188" y1="27097" x2="65938" y2="26158"/>
                        <a14:backgroundMark x1="90039" y1="26276" x2="77422" y2="24751"/>
                        <a14:backgroundMark x1="93516" y1="27390" x2="90938" y2="27390"/>
                        <a14:backgroundMark x1="91563" y1="27214" x2="98086" y2="27742"/>
                        <a14:backgroundMark x1="91094" y1="26628" x2="89492" y2="26628"/>
                        <a14:backgroundMark x1="92344" y1="26628" x2="90195" y2="26510"/>
                        <a14:backgroundMark x1="81250" y1="27097" x2="59805" y2="22991"/>
                        <a14:backgroundMark x1="74961" y1="24868" x2="78125" y2="255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21" r="53759" b="15995"/>
          <a:stretch/>
        </p:blipFill>
        <p:spPr bwMode="auto">
          <a:xfrm>
            <a:off x="0" y="1177298"/>
            <a:ext cx="5667703" cy="568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EA16193-EF1A-6C76-FC3E-72D8CC49FE2F}"/>
              </a:ext>
            </a:extLst>
          </p:cNvPr>
          <p:cNvSpPr/>
          <p:nvPr/>
        </p:nvSpPr>
        <p:spPr>
          <a:xfrm>
            <a:off x="6052546" y="3874961"/>
            <a:ext cx="2652651" cy="2385934"/>
          </a:xfrm>
          <a:prstGeom prst="ellipse">
            <a:avLst/>
          </a:prstGeom>
          <a:blipFill dpi="0" rotWithShape="1">
            <a:blip r:embed="rId5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97DA87-938D-A4A6-5A34-F644B5C9D72A}"/>
              </a:ext>
            </a:extLst>
          </p:cNvPr>
          <p:cNvSpPr/>
          <p:nvPr/>
        </p:nvSpPr>
        <p:spPr>
          <a:xfrm>
            <a:off x="1647499" y="2167268"/>
            <a:ext cx="1577612" cy="1388732"/>
          </a:xfrm>
          <a:prstGeom prst="ellipse">
            <a:avLst/>
          </a:prstGeom>
          <a:blipFill dpi="0" rotWithShape="1">
            <a:blip r:embed="rId6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05FE64-88D3-9A86-0358-FD5C65DC69DE}"/>
              </a:ext>
            </a:extLst>
          </p:cNvPr>
          <p:cNvSpPr/>
          <p:nvPr/>
        </p:nvSpPr>
        <p:spPr>
          <a:xfrm>
            <a:off x="3207127" y="3355164"/>
            <a:ext cx="2290943" cy="1968764"/>
          </a:xfrm>
          <a:prstGeom prst="ellipse">
            <a:avLst/>
          </a:prstGeom>
          <a:blipFill dpi="0" rotWithShape="1">
            <a:blip r:embed="rId7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BE8A6F-2404-0C03-35E5-EC7D8E35115B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5EBF2EA-B59C-C254-A1B3-A27467A2B3B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BA2B256-4292-7DC9-F4B8-28AB9B588B5E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A5D5D63-DB01-0C08-5C6B-F45DE4998276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15" name="Graphic 15" descr="Magnifying glass with solid fill">
            <a:extLst>
              <a:ext uri="{FF2B5EF4-FFF2-40B4-BE49-F238E27FC236}">
                <a16:creationId xmlns:a16="http://schemas.microsoft.com/office/drawing/2014/main" id="{AEE26A2E-7B04-8F7D-7BAA-B142BDF6EA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40134" y="232150"/>
            <a:ext cx="290436" cy="290436"/>
          </a:xfrm>
          <a:prstGeom prst="rect">
            <a:avLst/>
          </a:prstGeom>
        </p:spPr>
      </p:pic>
      <p:grpSp>
        <p:nvGrpSpPr>
          <p:cNvPr id="16" name="Group 21">
            <a:extLst>
              <a:ext uri="{FF2B5EF4-FFF2-40B4-BE49-F238E27FC236}">
                <a16:creationId xmlns:a16="http://schemas.microsoft.com/office/drawing/2014/main" id="{E7F47DB2-F9ED-C57D-099F-E1AB1069A7F7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23" name="Oval 30">
              <a:extLst>
                <a:ext uri="{FF2B5EF4-FFF2-40B4-BE49-F238E27FC236}">
                  <a16:creationId xmlns:a16="http://schemas.microsoft.com/office/drawing/2014/main" id="{C08AEE35-69BA-FD94-F5D7-8A45072957E2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24" name="Oval 34">
              <a:extLst>
                <a:ext uri="{FF2B5EF4-FFF2-40B4-BE49-F238E27FC236}">
                  <a16:creationId xmlns:a16="http://schemas.microsoft.com/office/drawing/2014/main" id="{34D7A65A-9142-35AD-5A31-FE35A7107B92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25" name="Oval 35">
              <a:extLst>
                <a:ext uri="{FF2B5EF4-FFF2-40B4-BE49-F238E27FC236}">
                  <a16:creationId xmlns:a16="http://schemas.microsoft.com/office/drawing/2014/main" id="{403A1AE8-F14D-DED5-F3C2-D6B2A18B3DF9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17" name="Group 22">
            <a:extLst>
              <a:ext uri="{FF2B5EF4-FFF2-40B4-BE49-F238E27FC236}">
                <a16:creationId xmlns:a16="http://schemas.microsoft.com/office/drawing/2014/main" id="{FC5A512B-5B1D-8A58-1ACE-1E96ACBCE238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20CEBD71-E904-F95D-1EF0-CE3BF93835CF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F964D04-DB28-36B1-A14C-D646A19D7476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D1EDC033-4E62-D29B-2A3D-BB4EE4D31DEE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D66B836C-4063-35CC-84A3-3B45921DA9E0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TextBox 41">
            <a:extLst>
              <a:ext uri="{FF2B5EF4-FFF2-40B4-BE49-F238E27FC236}">
                <a16:creationId xmlns:a16="http://schemas.microsoft.com/office/drawing/2014/main" id="{9EAED2D0-4AE9-4D47-5AC8-BB2C4E532111}"/>
              </a:ext>
            </a:extLst>
          </p:cNvPr>
          <p:cNvSpPr txBox="1"/>
          <p:nvPr/>
        </p:nvSpPr>
        <p:spPr>
          <a:xfrm>
            <a:off x="10181941" y="241874"/>
            <a:ext cx="119408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Wyjazdy</a:t>
            </a:r>
          </a:p>
        </p:txBody>
      </p:sp>
    </p:spTree>
    <p:extLst>
      <p:ext uri="{BB962C8B-B14F-4D97-AF65-F5344CB8AC3E}">
        <p14:creationId xmlns:p14="http://schemas.microsoft.com/office/powerpoint/2010/main" val="104201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142BF95-3DD3-CF25-31CB-D8DEF2657FB2}"/>
              </a:ext>
            </a:extLst>
          </p:cNvPr>
          <p:cNvSpPr txBox="1"/>
          <p:nvPr/>
        </p:nvSpPr>
        <p:spPr>
          <a:xfrm>
            <a:off x="5667703" y="440036"/>
            <a:ext cx="112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Wycieczki</a:t>
            </a:r>
            <a:endParaRPr lang="pl-PL" sz="1600" i="1" dirty="0">
              <a:solidFill>
                <a:srgbClr val="000080"/>
              </a:solidFill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C5574E9B-CDAE-3441-52BB-C25CC8FCBF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6500" y="888083"/>
            <a:ext cx="5973335" cy="5648029"/>
          </a:xfrm>
          <a:custGeom>
            <a:avLst/>
            <a:gdLst/>
            <a:ahLst/>
            <a:cxnLst/>
            <a:rect l="l" t="t" r="r" b="b"/>
            <a:pathLst>
              <a:path w="6122825" h="5789378">
                <a:moveTo>
                  <a:pt x="2447951" y="3197171"/>
                </a:moveTo>
                <a:cubicBezTo>
                  <a:pt x="2470805" y="3197171"/>
                  <a:pt x="2489760" y="3201343"/>
                  <a:pt x="2504815" y="3209687"/>
                </a:cubicBezTo>
                <a:cubicBezTo>
                  <a:pt x="2519869" y="3218031"/>
                  <a:pt x="2531932" y="3229639"/>
                  <a:pt x="2541001" y="3244513"/>
                </a:cubicBezTo>
                <a:cubicBezTo>
                  <a:pt x="2550070" y="3259386"/>
                  <a:pt x="2556509" y="3276890"/>
                  <a:pt x="2560318" y="3297023"/>
                </a:cubicBezTo>
                <a:cubicBezTo>
                  <a:pt x="2564127" y="3317157"/>
                  <a:pt x="2566032" y="3339195"/>
                  <a:pt x="2566032" y="3363138"/>
                </a:cubicBezTo>
                <a:cubicBezTo>
                  <a:pt x="2566032" y="3388895"/>
                  <a:pt x="2563674" y="3411840"/>
                  <a:pt x="2558958" y="3431973"/>
                </a:cubicBezTo>
                <a:cubicBezTo>
                  <a:pt x="2554242" y="3452107"/>
                  <a:pt x="2546986" y="3469248"/>
                  <a:pt x="2537192" y="3483396"/>
                </a:cubicBezTo>
                <a:cubicBezTo>
                  <a:pt x="2527397" y="3497544"/>
                  <a:pt x="2514881" y="3508336"/>
                  <a:pt x="2499645" y="3515773"/>
                </a:cubicBezTo>
                <a:cubicBezTo>
                  <a:pt x="2484409" y="3523210"/>
                  <a:pt x="2466452" y="3526928"/>
                  <a:pt x="2445774" y="3526928"/>
                </a:cubicBezTo>
                <a:cubicBezTo>
                  <a:pt x="2423282" y="3526928"/>
                  <a:pt x="2404418" y="3522847"/>
                  <a:pt x="2389182" y="3514685"/>
                </a:cubicBezTo>
                <a:cubicBezTo>
                  <a:pt x="2373946" y="3506522"/>
                  <a:pt x="2361884" y="3495004"/>
                  <a:pt x="2352996" y="3480131"/>
                </a:cubicBezTo>
                <a:cubicBezTo>
                  <a:pt x="2344108" y="3465257"/>
                  <a:pt x="2337669" y="3447754"/>
                  <a:pt x="2333679" y="3427620"/>
                </a:cubicBezTo>
                <a:cubicBezTo>
                  <a:pt x="2329688" y="3407486"/>
                  <a:pt x="2327693" y="3385448"/>
                  <a:pt x="2327693" y="3361505"/>
                </a:cubicBezTo>
                <a:cubicBezTo>
                  <a:pt x="2327693" y="3335749"/>
                  <a:pt x="2330142" y="3312804"/>
                  <a:pt x="2335039" y="3292670"/>
                </a:cubicBezTo>
                <a:cubicBezTo>
                  <a:pt x="2339936" y="3272537"/>
                  <a:pt x="2347282" y="3255305"/>
                  <a:pt x="2357077" y="3240976"/>
                </a:cubicBezTo>
                <a:cubicBezTo>
                  <a:pt x="2366872" y="3226646"/>
                  <a:pt x="2379387" y="3215763"/>
                  <a:pt x="2394624" y="3208327"/>
                </a:cubicBezTo>
                <a:cubicBezTo>
                  <a:pt x="2409860" y="3200890"/>
                  <a:pt x="2427636" y="3197171"/>
                  <a:pt x="2447951" y="3197171"/>
                </a:cubicBezTo>
                <a:close/>
                <a:moveTo>
                  <a:pt x="4260970" y="3185744"/>
                </a:moveTo>
                <a:cubicBezTo>
                  <a:pt x="4295433" y="3185744"/>
                  <a:pt x="4320918" y="3196718"/>
                  <a:pt x="4337424" y="3218665"/>
                </a:cubicBezTo>
                <a:cubicBezTo>
                  <a:pt x="4353930" y="3240613"/>
                  <a:pt x="4361638" y="3270813"/>
                  <a:pt x="4360550" y="3309267"/>
                </a:cubicBezTo>
                <a:lnTo>
                  <a:pt x="4155949" y="3309267"/>
                </a:lnTo>
                <a:cubicBezTo>
                  <a:pt x="4156674" y="3292217"/>
                  <a:pt x="4159304" y="3276164"/>
                  <a:pt x="4163839" y="3261109"/>
                </a:cubicBezTo>
                <a:cubicBezTo>
                  <a:pt x="4168373" y="3246054"/>
                  <a:pt x="4174903" y="3232995"/>
                  <a:pt x="4183428" y="3221930"/>
                </a:cubicBezTo>
                <a:cubicBezTo>
                  <a:pt x="4191953" y="3210866"/>
                  <a:pt x="4202655" y="3202069"/>
                  <a:pt x="4215533" y="3195539"/>
                </a:cubicBezTo>
                <a:cubicBezTo>
                  <a:pt x="4228412" y="3189009"/>
                  <a:pt x="4243557" y="3185744"/>
                  <a:pt x="4260970" y="3185744"/>
                </a:cubicBezTo>
                <a:close/>
                <a:moveTo>
                  <a:pt x="4264235" y="3088885"/>
                </a:moveTo>
                <a:cubicBezTo>
                  <a:pt x="4225782" y="3088885"/>
                  <a:pt x="4191228" y="3095233"/>
                  <a:pt x="4160574" y="3107930"/>
                </a:cubicBezTo>
                <a:cubicBezTo>
                  <a:pt x="4129920" y="3120627"/>
                  <a:pt x="4103891" y="3139038"/>
                  <a:pt x="4082488" y="3163162"/>
                </a:cubicBezTo>
                <a:cubicBezTo>
                  <a:pt x="4061085" y="3187286"/>
                  <a:pt x="4044760" y="3216670"/>
                  <a:pt x="4033514" y="3251315"/>
                </a:cubicBezTo>
                <a:cubicBezTo>
                  <a:pt x="4022268" y="3285959"/>
                  <a:pt x="4016645" y="3324866"/>
                  <a:pt x="4016645" y="3368035"/>
                </a:cubicBezTo>
                <a:cubicBezTo>
                  <a:pt x="4016645" y="3413019"/>
                  <a:pt x="4021906" y="3452107"/>
                  <a:pt x="4032426" y="3485300"/>
                </a:cubicBezTo>
                <a:cubicBezTo>
                  <a:pt x="4042946" y="3518494"/>
                  <a:pt x="4058545" y="3546064"/>
                  <a:pt x="4079223" y="3568011"/>
                </a:cubicBezTo>
                <a:cubicBezTo>
                  <a:pt x="4099901" y="3589959"/>
                  <a:pt x="4125385" y="3606374"/>
                  <a:pt x="4155677" y="3617257"/>
                </a:cubicBezTo>
                <a:cubicBezTo>
                  <a:pt x="4185968" y="3628140"/>
                  <a:pt x="4220884" y="3633582"/>
                  <a:pt x="4260426" y="3633582"/>
                </a:cubicBezTo>
                <a:cubicBezTo>
                  <a:pt x="4269858" y="3633582"/>
                  <a:pt x="4278383" y="3633219"/>
                  <a:pt x="4286001" y="3632493"/>
                </a:cubicBezTo>
                <a:cubicBezTo>
                  <a:pt x="4293619" y="3631768"/>
                  <a:pt x="4300512" y="3630861"/>
                  <a:pt x="4306679" y="3629773"/>
                </a:cubicBezTo>
                <a:lnTo>
                  <a:pt x="4281648" y="3655348"/>
                </a:lnTo>
                <a:cubicBezTo>
                  <a:pt x="4274755" y="3662240"/>
                  <a:pt x="4268860" y="3668861"/>
                  <a:pt x="4263963" y="3675209"/>
                </a:cubicBezTo>
                <a:cubicBezTo>
                  <a:pt x="4259066" y="3681558"/>
                  <a:pt x="4255075" y="3687906"/>
                  <a:pt x="4251992" y="3694255"/>
                </a:cubicBezTo>
                <a:cubicBezTo>
                  <a:pt x="4248908" y="3700603"/>
                  <a:pt x="4246731" y="3707133"/>
                  <a:pt x="4245462" y="3713844"/>
                </a:cubicBezTo>
                <a:cubicBezTo>
                  <a:pt x="4244192" y="3720556"/>
                  <a:pt x="4243557" y="3727720"/>
                  <a:pt x="4243557" y="3735338"/>
                </a:cubicBezTo>
                <a:cubicBezTo>
                  <a:pt x="4243557" y="3764360"/>
                  <a:pt x="4254350" y="3786126"/>
                  <a:pt x="4275934" y="3800637"/>
                </a:cubicBezTo>
                <a:cubicBezTo>
                  <a:pt x="4297519" y="3815147"/>
                  <a:pt x="4327720" y="3822403"/>
                  <a:pt x="4366536" y="3822403"/>
                </a:cubicBezTo>
                <a:cubicBezTo>
                  <a:pt x="4383586" y="3822403"/>
                  <a:pt x="4399094" y="3821314"/>
                  <a:pt x="4413061" y="3819138"/>
                </a:cubicBezTo>
                <a:cubicBezTo>
                  <a:pt x="4427027" y="3816961"/>
                  <a:pt x="4440903" y="3813515"/>
                  <a:pt x="4454689" y="3808799"/>
                </a:cubicBezTo>
                <a:cubicBezTo>
                  <a:pt x="4458679" y="3807711"/>
                  <a:pt x="4462035" y="3806260"/>
                  <a:pt x="4464755" y="3804446"/>
                </a:cubicBezTo>
                <a:cubicBezTo>
                  <a:pt x="4467476" y="3802632"/>
                  <a:pt x="4469653" y="3800093"/>
                  <a:pt x="4471285" y="3796828"/>
                </a:cubicBezTo>
                <a:cubicBezTo>
                  <a:pt x="4472918" y="3793563"/>
                  <a:pt x="4474097" y="3789300"/>
                  <a:pt x="4474822" y="3784040"/>
                </a:cubicBezTo>
                <a:cubicBezTo>
                  <a:pt x="4475548" y="3778780"/>
                  <a:pt x="4475910" y="3772159"/>
                  <a:pt x="4475910" y="3764178"/>
                </a:cubicBezTo>
                <a:cubicBezTo>
                  <a:pt x="4475910" y="3750393"/>
                  <a:pt x="4474369" y="3741324"/>
                  <a:pt x="4471285" y="3736971"/>
                </a:cubicBezTo>
                <a:cubicBezTo>
                  <a:pt x="4468202" y="3732618"/>
                  <a:pt x="4463395" y="3730441"/>
                  <a:pt x="4456865" y="3730441"/>
                </a:cubicBezTo>
                <a:lnTo>
                  <a:pt x="4410068" y="3730441"/>
                </a:lnTo>
                <a:cubicBezTo>
                  <a:pt x="4397008" y="3730441"/>
                  <a:pt x="4387939" y="3728446"/>
                  <a:pt x="4382860" y="3724455"/>
                </a:cubicBezTo>
                <a:cubicBezTo>
                  <a:pt x="4377782" y="3720465"/>
                  <a:pt x="4375242" y="3714842"/>
                  <a:pt x="4375242" y="3707587"/>
                </a:cubicBezTo>
                <a:cubicBezTo>
                  <a:pt x="4375242" y="3702508"/>
                  <a:pt x="4376512" y="3697157"/>
                  <a:pt x="4379051" y="3691534"/>
                </a:cubicBezTo>
                <a:cubicBezTo>
                  <a:pt x="4381591" y="3685911"/>
                  <a:pt x="4387032" y="3678928"/>
                  <a:pt x="4395376" y="3670584"/>
                </a:cubicBezTo>
                <a:lnTo>
                  <a:pt x="4450335" y="3615081"/>
                </a:lnTo>
                <a:cubicBezTo>
                  <a:pt x="4455051" y="3610365"/>
                  <a:pt x="4458770" y="3606102"/>
                  <a:pt x="4461490" y="3602293"/>
                </a:cubicBezTo>
                <a:cubicBezTo>
                  <a:pt x="4464211" y="3598484"/>
                  <a:pt x="4466206" y="3594131"/>
                  <a:pt x="4467476" y="3589233"/>
                </a:cubicBezTo>
                <a:cubicBezTo>
                  <a:pt x="4468746" y="3584336"/>
                  <a:pt x="4469562" y="3578350"/>
                  <a:pt x="4469925" y="3571276"/>
                </a:cubicBezTo>
                <a:cubicBezTo>
                  <a:pt x="4470288" y="3564202"/>
                  <a:pt x="4470469" y="3555405"/>
                  <a:pt x="4470469" y="3544885"/>
                </a:cubicBezTo>
                <a:cubicBezTo>
                  <a:pt x="4470469" y="3535816"/>
                  <a:pt x="4470197" y="3528288"/>
                  <a:pt x="4469653" y="3522303"/>
                </a:cubicBezTo>
                <a:cubicBezTo>
                  <a:pt x="4469109" y="3516317"/>
                  <a:pt x="4468111" y="3511692"/>
                  <a:pt x="4466660" y="3508427"/>
                </a:cubicBezTo>
                <a:cubicBezTo>
                  <a:pt x="4465209" y="3505162"/>
                  <a:pt x="4463395" y="3502895"/>
                  <a:pt x="4461218" y="3501625"/>
                </a:cubicBezTo>
                <a:cubicBezTo>
                  <a:pt x="4459042" y="3500355"/>
                  <a:pt x="4456321" y="3499720"/>
                  <a:pt x="4453056" y="3499720"/>
                </a:cubicBezTo>
                <a:cubicBezTo>
                  <a:pt x="4447615" y="3499720"/>
                  <a:pt x="4440541" y="3501443"/>
                  <a:pt x="4431834" y="3504890"/>
                </a:cubicBezTo>
                <a:cubicBezTo>
                  <a:pt x="4423128" y="3508336"/>
                  <a:pt x="4412154" y="3512145"/>
                  <a:pt x="4398913" y="3516317"/>
                </a:cubicBezTo>
                <a:cubicBezTo>
                  <a:pt x="4385672" y="3520489"/>
                  <a:pt x="4369982" y="3524298"/>
                  <a:pt x="4351844" y="3527744"/>
                </a:cubicBezTo>
                <a:cubicBezTo>
                  <a:pt x="4333705" y="3531190"/>
                  <a:pt x="4312665" y="3532914"/>
                  <a:pt x="4288722" y="3532914"/>
                </a:cubicBezTo>
                <a:cubicBezTo>
                  <a:pt x="4265142" y="3532914"/>
                  <a:pt x="4244918" y="3529830"/>
                  <a:pt x="4228049" y="3523663"/>
                </a:cubicBezTo>
                <a:cubicBezTo>
                  <a:pt x="4211180" y="3517496"/>
                  <a:pt x="4197395" y="3508517"/>
                  <a:pt x="4186693" y="3496727"/>
                </a:cubicBezTo>
                <a:cubicBezTo>
                  <a:pt x="4175992" y="3484937"/>
                  <a:pt x="4168192" y="3470608"/>
                  <a:pt x="4163295" y="3453739"/>
                </a:cubicBezTo>
                <a:cubicBezTo>
                  <a:pt x="4158397" y="3436871"/>
                  <a:pt x="4155949" y="3418097"/>
                  <a:pt x="4155949" y="3397420"/>
                </a:cubicBezTo>
                <a:lnTo>
                  <a:pt x="4451424" y="3397420"/>
                </a:lnTo>
                <a:cubicBezTo>
                  <a:pt x="4464483" y="3397420"/>
                  <a:pt x="4474731" y="3393429"/>
                  <a:pt x="4482168" y="3385448"/>
                </a:cubicBezTo>
                <a:cubicBezTo>
                  <a:pt x="4489605" y="3377467"/>
                  <a:pt x="4493323" y="3365133"/>
                  <a:pt x="4493323" y="3348446"/>
                </a:cubicBezTo>
                <a:lnTo>
                  <a:pt x="4493323" y="3326680"/>
                </a:lnTo>
                <a:cubicBezTo>
                  <a:pt x="4493323" y="3292579"/>
                  <a:pt x="4488970" y="3261019"/>
                  <a:pt x="4480264" y="3231997"/>
                </a:cubicBezTo>
                <a:cubicBezTo>
                  <a:pt x="4471557" y="3202976"/>
                  <a:pt x="4457953" y="3177854"/>
                  <a:pt x="4439452" y="3156632"/>
                </a:cubicBezTo>
                <a:cubicBezTo>
                  <a:pt x="4420951" y="3135410"/>
                  <a:pt x="4397280" y="3118813"/>
                  <a:pt x="4368440" y="3106842"/>
                </a:cubicBezTo>
                <a:cubicBezTo>
                  <a:pt x="4339600" y="3094871"/>
                  <a:pt x="4304865" y="3088885"/>
                  <a:pt x="4264235" y="3088885"/>
                </a:cubicBezTo>
                <a:close/>
                <a:moveTo>
                  <a:pt x="3263850" y="3088885"/>
                </a:moveTo>
                <a:cubicBezTo>
                  <a:pt x="3233377" y="3088885"/>
                  <a:pt x="3205897" y="3092694"/>
                  <a:pt x="3181410" y="3100312"/>
                </a:cubicBezTo>
                <a:cubicBezTo>
                  <a:pt x="3156924" y="3107930"/>
                  <a:pt x="3136155" y="3118632"/>
                  <a:pt x="3119105" y="3132417"/>
                </a:cubicBezTo>
                <a:cubicBezTo>
                  <a:pt x="3102055" y="3146202"/>
                  <a:pt x="3088995" y="3162799"/>
                  <a:pt x="3079926" y="3182207"/>
                </a:cubicBezTo>
                <a:cubicBezTo>
                  <a:pt x="3070857" y="3201615"/>
                  <a:pt x="3066322" y="3222928"/>
                  <a:pt x="3066322" y="3246145"/>
                </a:cubicBezTo>
                <a:cubicBezTo>
                  <a:pt x="3066322" y="3269000"/>
                  <a:pt x="3069678" y="3288589"/>
                  <a:pt x="3076389" y="3304914"/>
                </a:cubicBezTo>
                <a:cubicBezTo>
                  <a:pt x="3083100" y="3321238"/>
                  <a:pt x="3091988" y="3335205"/>
                  <a:pt x="3103052" y="3346813"/>
                </a:cubicBezTo>
                <a:cubicBezTo>
                  <a:pt x="3114117" y="3358422"/>
                  <a:pt x="3126632" y="3368217"/>
                  <a:pt x="3140599" y="3376198"/>
                </a:cubicBezTo>
                <a:cubicBezTo>
                  <a:pt x="3154566" y="3384179"/>
                  <a:pt x="3168895" y="3391253"/>
                  <a:pt x="3183587" y="3397420"/>
                </a:cubicBezTo>
                <a:cubicBezTo>
                  <a:pt x="3198279" y="3403587"/>
                  <a:pt x="3212609" y="3409210"/>
                  <a:pt x="3226575" y="3414288"/>
                </a:cubicBezTo>
                <a:cubicBezTo>
                  <a:pt x="3240542" y="3419367"/>
                  <a:pt x="3253057" y="3424809"/>
                  <a:pt x="3264122" y="3430613"/>
                </a:cubicBezTo>
                <a:cubicBezTo>
                  <a:pt x="3275186" y="3436417"/>
                  <a:pt x="3284074" y="3443219"/>
                  <a:pt x="3290785" y="3451019"/>
                </a:cubicBezTo>
                <a:cubicBezTo>
                  <a:pt x="3297496" y="3458818"/>
                  <a:pt x="3300852" y="3468159"/>
                  <a:pt x="3300852" y="3479043"/>
                </a:cubicBezTo>
                <a:cubicBezTo>
                  <a:pt x="3300852" y="3488474"/>
                  <a:pt x="3299038" y="3496818"/>
                  <a:pt x="3295410" y="3504074"/>
                </a:cubicBezTo>
                <a:cubicBezTo>
                  <a:pt x="3291783" y="3511329"/>
                  <a:pt x="3286432" y="3517315"/>
                  <a:pt x="3279358" y="3522031"/>
                </a:cubicBezTo>
                <a:cubicBezTo>
                  <a:pt x="3272284" y="3526747"/>
                  <a:pt x="3263940" y="3530374"/>
                  <a:pt x="3254327" y="3532914"/>
                </a:cubicBezTo>
                <a:cubicBezTo>
                  <a:pt x="3244714" y="3535453"/>
                  <a:pt x="3233740" y="3536723"/>
                  <a:pt x="3221406" y="3536723"/>
                </a:cubicBezTo>
                <a:cubicBezTo>
                  <a:pt x="3201816" y="3536723"/>
                  <a:pt x="3184313" y="3534365"/>
                  <a:pt x="3168895" y="3529649"/>
                </a:cubicBezTo>
                <a:cubicBezTo>
                  <a:pt x="3153477" y="3524933"/>
                  <a:pt x="3139964" y="3519854"/>
                  <a:pt x="3128356" y="3514412"/>
                </a:cubicBezTo>
                <a:cubicBezTo>
                  <a:pt x="3116747" y="3508971"/>
                  <a:pt x="3107043" y="3503983"/>
                  <a:pt x="3099243" y="3499448"/>
                </a:cubicBezTo>
                <a:cubicBezTo>
                  <a:pt x="3091444" y="3494914"/>
                  <a:pt x="3085549" y="3492646"/>
                  <a:pt x="3081558" y="3492646"/>
                </a:cubicBezTo>
                <a:cubicBezTo>
                  <a:pt x="3078293" y="3492646"/>
                  <a:pt x="3075573" y="3493281"/>
                  <a:pt x="3073396" y="3494551"/>
                </a:cubicBezTo>
                <a:cubicBezTo>
                  <a:pt x="3071220" y="3495821"/>
                  <a:pt x="3069406" y="3498360"/>
                  <a:pt x="3067955" y="3502169"/>
                </a:cubicBezTo>
                <a:cubicBezTo>
                  <a:pt x="3066504" y="3505978"/>
                  <a:pt x="3065415" y="3511057"/>
                  <a:pt x="3064690" y="3517405"/>
                </a:cubicBezTo>
                <a:cubicBezTo>
                  <a:pt x="3063964" y="3523754"/>
                  <a:pt x="3063601" y="3532188"/>
                  <a:pt x="3063601" y="3542708"/>
                </a:cubicBezTo>
                <a:cubicBezTo>
                  <a:pt x="3063601" y="3558670"/>
                  <a:pt x="3064690" y="3570732"/>
                  <a:pt x="3066866" y="3578895"/>
                </a:cubicBezTo>
                <a:cubicBezTo>
                  <a:pt x="3069043" y="3587057"/>
                  <a:pt x="3072126" y="3593043"/>
                  <a:pt x="3076117" y="3596852"/>
                </a:cubicBezTo>
                <a:cubicBezTo>
                  <a:pt x="3080107" y="3600661"/>
                  <a:pt x="3086456" y="3604742"/>
                  <a:pt x="3095162" y="3609095"/>
                </a:cubicBezTo>
                <a:cubicBezTo>
                  <a:pt x="3103869" y="3613448"/>
                  <a:pt x="3114752" y="3617711"/>
                  <a:pt x="3127811" y="3621883"/>
                </a:cubicBezTo>
                <a:cubicBezTo>
                  <a:pt x="3140871" y="3626054"/>
                  <a:pt x="3155654" y="3629501"/>
                  <a:pt x="3172160" y="3632221"/>
                </a:cubicBezTo>
                <a:cubicBezTo>
                  <a:pt x="3188666" y="3634942"/>
                  <a:pt x="3205988" y="3636303"/>
                  <a:pt x="3224126" y="3636303"/>
                </a:cubicBezTo>
                <a:cubicBezTo>
                  <a:pt x="3254236" y="3636303"/>
                  <a:pt x="3282169" y="3632766"/>
                  <a:pt x="3307926" y="3625692"/>
                </a:cubicBezTo>
                <a:cubicBezTo>
                  <a:pt x="3333683" y="3618618"/>
                  <a:pt x="3355993" y="3608007"/>
                  <a:pt x="3374857" y="3593859"/>
                </a:cubicBezTo>
                <a:cubicBezTo>
                  <a:pt x="3393721" y="3579711"/>
                  <a:pt x="3408322" y="3562116"/>
                  <a:pt x="3418661" y="3541076"/>
                </a:cubicBezTo>
                <a:cubicBezTo>
                  <a:pt x="3429000" y="3520035"/>
                  <a:pt x="3434169" y="3495730"/>
                  <a:pt x="3434169" y="3468159"/>
                </a:cubicBezTo>
                <a:cubicBezTo>
                  <a:pt x="3434169" y="3446031"/>
                  <a:pt x="3430723" y="3426895"/>
                  <a:pt x="3423831" y="3410751"/>
                </a:cubicBezTo>
                <a:cubicBezTo>
                  <a:pt x="3416938" y="3394608"/>
                  <a:pt x="3407869" y="3380732"/>
                  <a:pt x="3396623" y="3369124"/>
                </a:cubicBezTo>
                <a:cubicBezTo>
                  <a:pt x="3385377" y="3357515"/>
                  <a:pt x="3372589" y="3347720"/>
                  <a:pt x="3358260" y="3339739"/>
                </a:cubicBezTo>
                <a:cubicBezTo>
                  <a:pt x="3343931" y="3331758"/>
                  <a:pt x="3329420" y="3324775"/>
                  <a:pt x="3314728" y="3318789"/>
                </a:cubicBezTo>
                <a:cubicBezTo>
                  <a:pt x="3300036" y="3312804"/>
                  <a:pt x="3285525" y="3307272"/>
                  <a:pt x="3271196" y="3302193"/>
                </a:cubicBezTo>
                <a:cubicBezTo>
                  <a:pt x="3256866" y="3297114"/>
                  <a:pt x="3244079" y="3291673"/>
                  <a:pt x="3232833" y="3285868"/>
                </a:cubicBezTo>
                <a:cubicBezTo>
                  <a:pt x="3221587" y="3280064"/>
                  <a:pt x="3212518" y="3273353"/>
                  <a:pt x="3205625" y="3265735"/>
                </a:cubicBezTo>
                <a:cubicBezTo>
                  <a:pt x="3198733" y="3258117"/>
                  <a:pt x="3195286" y="3248685"/>
                  <a:pt x="3195286" y="3237439"/>
                </a:cubicBezTo>
                <a:cubicBezTo>
                  <a:pt x="3195286" y="3230183"/>
                  <a:pt x="3196737" y="3223381"/>
                  <a:pt x="3199640" y="3217033"/>
                </a:cubicBezTo>
                <a:cubicBezTo>
                  <a:pt x="3202542" y="3210685"/>
                  <a:pt x="3206895" y="3205152"/>
                  <a:pt x="3212699" y="3200436"/>
                </a:cubicBezTo>
                <a:cubicBezTo>
                  <a:pt x="3218504" y="3195720"/>
                  <a:pt x="3225940" y="3192093"/>
                  <a:pt x="3235009" y="3189553"/>
                </a:cubicBezTo>
                <a:cubicBezTo>
                  <a:pt x="3244079" y="3187014"/>
                  <a:pt x="3254780" y="3185744"/>
                  <a:pt x="3267114" y="3185744"/>
                </a:cubicBezTo>
                <a:cubicBezTo>
                  <a:pt x="3284527" y="3185744"/>
                  <a:pt x="3300036" y="3187649"/>
                  <a:pt x="3313640" y="3191458"/>
                </a:cubicBezTo>
                <a:cubicBezTo>
                  <a:pt x="3327243" y="3195267"/>
                  <a:pt x="3339215" y="3199348"/>
                  <a:pt x="3349554" y="3203701"/>
                </a:cubicBezTo>
                <a:cubicBezTo>
                  <a:pt x="3359893" y="3208054"/>
                  <a:pt x="3368508" y="3212136"/>
                  <a:pt x="3375401" y="3215945"/>
                </a:cubicBezTo>
                <a:cubicBezTo>
                  <a:pt x="3382294" y="3219754"/>
                  <a:pt x="3387372" y="3221658"/>
                  <a:pt x="3390637" y="3221658"/>
                </a:cubicBezTo>
                <a:cubicBezTo>
                  <a:pt x="3393539" y="3221658"/>
                  <a:pt x="3396079" y="3221023"/>
                  <a:pt x="3398255" y="3219754"/>
                </a:cubicBezTo>
                <a:cubicBezTo>
                  <a:pt x="3400432" y="3218484"/>
                  <a:pt x="3402155" y="3216035"/>
                  <a:pt x="3403425" y="3212408"/>
                </a:cubicBezTo>
                <a:cubicBezTo>
                  <a:pt x="3404694" y="3208780"/>
                  <a:pt x="3405601" y="3203883"/>
                  <a:pt x="3406146" y="3197716"/>
                </a:cubicBezTo>
                <a:cubicBezTo>
                  <a:pt x="3406690" y="3191548"/>
                  <a:pt x="3406962" y="3183568"/>
                  <a:pt x="3406962" y="3173773"/>
                </a:cubicBezTo>
                <a:cubicBezTo>
                  <a:pt x="3406962" y="3165429"/>
                  <a:pt x="3406690" y="3158446"/>
                  <a:pt x="3406146" y="3152823"/>
                </a:cubicBezTo>
                <a:cubicBezTo>
                  <a:pt x="3405601" y="3147200"/>
                  <a:pt x="3404967" y="3142484"/>
                  <a:pt x="3404241" y="3138675"/>
                </a:cubicBezTo>
                <a:cubicBezTo>
                  <a:pt x="3403515" y="3134866"/>
                  <a:pt x="3402427" y="3131601"/>
                  <a:pt x="3400976" y="3128880"/>
                </a:cubicBezTo>
                <a:cubicBezTo>
                  <a:pt x="3399525" y="3126159"/>
                  <a:pt x="3397076" y="3123439"/>
                  <a:pt x="3393630" y="3120718"/>
                </a:cubicBezTo>
                <a:cubicBezTo>
                  <a:pt x="3390184" y="3117997"/>
                  <a:pt x="3384470" y="3114732"/>
                  <a:pt x="3376489" y="3110923"/>
                </a:cubicBezTo>
                <a:cubicBezTo>
                  <a:pt x="3368508" y="3107114"/>
                  <a:pt x="3358714" y="3103577"/>
                  <a:pt x="3347105" y="3100312"/>
                </a:cubicBezTo>
                <a:cubicBezTo>
                  <a:pt x="3335496" y="3097047"/>
                  <a:pt x="3322527" y="3094327"/>
                  <a:pt x="3308198" y="3092150"/>
                </a:cubicBezTo>
                <a:cubicBezTo>
                  <a:pt x="3293869" y="3089973"/>
                  <a:pt x="3279086" y="3088885"/>
                  <a:pt x="3263850" y="3088885"/>
                </a:cubicBezTo>
                <a:close/>
                <a:moveTo>
                  <a:pt x="2452848" y="3088885"/>
                </a:moveTo>
                <a:cubicBezTo>
                  <a:pt x="2408227" y="3088885"/>
                  <a:pt x="2369321" y="3095596"/>
                  <a:pt x="2336127" y="3109019"/>
                </a:cubicBezTo>
                <a:cubicBezTo>
                  <a:pt x="2302934" y="3122441"/>
                  <a:pt x="2275273" y="3141396"/>
                  <a:pt x="2253144" y="3165883"/>
                </a:cubicBezTo>
                <a:cubicBezTo>
                  <a:pt x="2231015" y="3190369"/>
                  <a:pt x="2214418" y="3219754"/>
                  <a:pt x="2203354" y="3254035"/>
                </a:cubicBezTo>
                <a:cubicBezTo>
                  <a:pt x="2192289" y="3288317"/>
                  <a:pt x="2186757" y="3326136"/>
                  <a:pt x="2186757" y="3367491"/>
                </a:cubicBezTo>
                <a:cubicBezTo>
                  <a:pt x="2186757" y="3410298"/>
                  <a:pt x="2191836" y="3448389"/>
                  <a:pt x="2201994" y="3481763"/>
                </a:cubicBezTo>
                <a:cubicBezTo>
                  <a:pt x="2212151" y="3515138"/>
                  <a:pt x="2227750" y="3543253"/>
                  <a:pt x="2248791" y="3566107"/>
                </a:cubicBezTo>
                <a:cubicBezTo>
                  <a:pt x="2269831" y="3588961"/>
                  <a:pt x="2296313" y="3606374"/>
                  <a:pt x="2328237" y="3618346"/>
                </a:cubicBezTo>
                <a:cubicBezTo>
                  <a:pt x="2360161" y="3630317"/>
                  <a:pt x="2397707" y="3636303"/>
                  <a:pt x="2440877" y="3636303"/>
                </a:cubicBezTo>
                <a:cubicBezTo>
                  <a:pt x="2485497" y="3636303"/>
                  <a:pt x="2524495" y="3629591"/>
                  <a:pt x="2557869" y="3616169"/>
                </a:cubicBezTo>
                <a:cubicBezTo>
                  <a:pt x="2591244" y="3602747"/>
                  <a:pt x="2618996" y="3583701"/>
                  <a:pt x="2641125" y="3559033"/>
                </a:cubicBezTo>
                <a:cubicBezTo>
                  <a:pt x="2663254" y="3534365"/>
                  <a:pt x="2679760" y="3504980"/>
                  <a:pt x="2690643" y="3470880"/>
                </a:cubicBezTo>
                <a:cubicBezTo>
                  <a:pt x="2701526" y="3436780"/>
                  <a:pt x="2706967" y="3399052"/>
                  <a:pt x="2706967" y="3357696"/>
                </a:cubicBezTo>
                <a:cubicBezTo>
                  <a:pt x="2706967" y="3314527"/>
                  <a:pt x="2701889" y="3276255"/>
                  <a:pt x="2691731" y="3242880"/>
                </a:cubicBezTo>
                <a:cubicBezTo>
                  <a:pt x="2681574" y="3209506"/>
                  <a:pt x="2666065" y="3181391"/>
                  <a:pt x="2645206" y="3158537"/>
                </a:cubicBezTo>
                <a:cubicBezTo>
                  <a:pt x="2624347" y="3135682"/>
                  <a:pt x="2597955" y="3118360"/>
                  <a:pt x="2566032" y="3106570"/>
                </a:cubicBezTo>
                <a:cubicBezTo>
                  <a:pt x="2534108" y="3094780"/>
                  <a:pt x="2496380" y="3088885"/>
                  <a:pt x="2452848" y="3088885"/>
                </a:cubicBezTo>
                <a:close/>
                <a:moveTo>
                  <a:pt x="1795916" y="3030116"/>
                </a:moveTo>
                <a:lnTo>
                  <a:pt x="1856861" y="3030116"/>
                </a:lnTo>
                <a:cubicBezTo>
                  <a:pt x="1871735" y="3030116"/>
                  <a:pt x="1886155" y="3031114"/>
                  <a:pt x="1900121" y="3033109"/>
                </a:cubicBezTo>
                <a:cubicBezTo>
                  <a:pt x="1914088" y="3035105"/>
                  <a:pt x="1927420" y="3039911"/>
                  <a:pt x="1940117" y="3047529"/>
                </a:cubicBezTo>
                <a:cubicBezTo>
                  <a:pt x="1952813" y="3055148"/>
                  <a:pt x="1963515" y="3066937"/>
                  <a:pt x="1972222" y="3082899"/>
                </a:cubicBezTo>
                <a:cubicBezTo>
                  <a:pt x="1980928" y="3098861"/>
                  <a:pt x="1985281" y="3119176"/>
                  <a:pt x="1985281" y="3143844"/>
                </a:cubicBezTo>
                <a:cubicBezTo>
                  <a:pt x="1985281" y="3161983"/>
                  <a:pt x="1982742" y="3178761"/>
                  <a:pt x="1977663" y="3194179"/>
                </a:cubicBezTo>
                <a:cubicBezTo>
                  <a:pt x="1972584" y="3209596"/>
                  <a:pt x="1965148" y="3222837"/>
                  <a:pt x="1955353" y="3233902"/>
                </a:cubicBezTo>
                <a:cubicBezTo>
                  <a:pt x="1945558" y="3244966"/>
                  <a:pt x="1932952" y="3253582"/>
                  <a:pt x="1917534" y="3259749"/>
                </a:cubicBezTo>
                <a:cubicBezTo>
                  <a:pt x="1902117" y="3265916"/>
                  <a:pt x="1882980" y="3269000"/>
                  <a:pt x="1860126" y="3269000"/>
                </a:cubicBezTo>
                <a:lnTo>
                  <a:pt x="1795916" y="3269000"/>
                </a:lnTo>
                <a:close/>
                <a:moveTo>
                  <a:pt x="1701233" y="2919653"/>
                </a:moveTo>
                <a:cubicBezTo>
                  <a:pt x="1686723" y="2919653"/>
                  <a:pt x="1675023" y="2923916"/>
                  <a:pt x="1666136" y="2932441"/>
                </a:cubicBezTo>
                <a:cubicBezTo>
                  <a:pt x="1657248" y="2940966"/>
                  <a:pt x="1652804" y="2953754"/>
                  <a:pt x="1652804" y="2970804"/>
                </a:cubicBezTo>
                <a:lnTo>
                  <a:pt x="1652804" y="3604198"/>
                </a:lnTo>
                <a:cubicBezTo>
                  <a:pt x="1652804" y="3607825"/>
                  <a:pt x="1653892" y="3611090"/>
                  <a:pt x="1656069" y="3613992"/>
                </a:cubicBezTo>
                <a:cubicBezTo>
                  <a:pt x="1658245" y="3616895"/>
                  <a:pt x="1662054" y="3619253"/>
                  <a:pt x="1667496" y="3621066"/>
                </a:cubicBezTo>
                <a:cubicBezTo>
                  <a:pt x="1672937" y="3622880"/>
                  <a:pt x="1680284" y="3624331"/>
                  <a:pt x="1689534" y="3625420"/>
                </a:cubicBezTo>
                <a:cubicBezTo>
                  <a:pt x="1698785" y="3626508"/>
                  <a:pt x="1710303" y="3627052"/>
                  <a:pt x="1724088" y="3627052"/>
                </a:cubicBezTo>
                <a:cubicBezTo>
                  <a:pt x="1738236" y="3627052"/>
                  <a:pt x="1749844" y="3626508"/>
                  <a:pt x="1758914" y="3625420"/>
                </a:cubicBezTo>
                <a:cubicBezTo>
                  <a:pt x="1767983" y="3624331"/>
                  <a:pt x="1775238" y="3622880"/>
                  <a:pt x="1780680" y="3621066"/>
                </a:cubicBezTo>
                <a:cubicBezTo>
                  <a:pt x="1786121" y="3619253"/>
                  <a:pt x="1790021" y="3616895"/>
                  <a:pt x="1792379" y="3613992"/>
                </a:cubicBezTo>
                <a:cubicBezTo>
                  <a:pt x="1794737" y="3611090"/>
                  <a:pt x="1795916" y="3607825"/>
                  <a:pt x="1795916" y="3604198"/>
                </a:cubicBezTo>
                <a:lnTo>
                  <a:pt x="1795916" y="3379463"/>
                </a:lnTo>
                <a:lnTo>
                  <a:pt x="1854685" y="3379463"/>
                </a:lnTo>
                <a:cubicBezTo>
                  <a:pt x="1901119" y="3379463"/>
                  <a:pt x="1941477" y="3374021"/>
                  <a:pt x="1975759" y="3363138"/>
                </a:cubicBezTo>
                <a:cubicBezTo>
                  <a:pt x="2010040" y="3352255"/>
                  <a:pt x="2038971" y="3336384"/>
                  <a:pt x="2062551" y="3315525"/>
                </a:cubicBezTo>
                <a:cubicBezTo>
                  <a:pt x="2086131" y="3294665"/>
                  <a:pt x="2104088" y="3269000"/>
                  <a:pt x="2116422" y="3238527"/>
                </a:cubicBezTo>
                <a:cubicBezTo>
                  <a:pt x="2128756" y="3208054"/>
                  <a:pt x="2134923" y="3173047"/>
                  <a:pt x="2134923" y="3133506"/>
                </a:cubicBezTo>
                <a:cubicBezTo>
                  <a:pt x="2134923" y="3104847"/>
                  <a:pt x="2130933" y="3079000"/>
                  <a:pt x="2122952" y="3055964"/>
                </a:cubicBezTo>
                <a:cubicBezTo>
                  <a:pt x="2114971" y="3032928"/>
                  <a:pt x="2103362" y="3012794"/>
                  <a:pt x="2088126" y="2995563"/>
                </a:cubicBezTo>
                <a:cubicBezTo>
                  <a:pt x="2072890" y="2978331"/>
                  <a:pt x="2054479" y="2964093"/>
                  <a:pt x="2032895" y="2952847"/>
                </a:cubicBezTo>
                <a:cubicBezTo>
                  <a:pt x="2011310" y="2941601"/>
                  <a:pt x="1989997" y="2933892"/>
                  <a:pt x="1968957" y="2929720"/>
                </a:cubicBezTo>
                <a:cubicBezTo>
                  <a:pt x="1947916" y="2925548"/>
                  <a:pt x="1929868" y="2922828"/>
                  <a:pt x="1914813" y="2921558"/>
                </a:cubicBezTo>
                <a:cubicBezTo>
                  <a:pt x="1899759" y="2920288"/>
                  <a:pt x="1883887" y="2919653"/>
                  <a:pt x="1867200" y="2919653"/>
                </a:cubicBezTo>
                <a:close/>
                <a:moveTo>
                  <a:pt x="3608680" y="2866326"/>
                </a:moveTo>
                <a:cubicBezTo>
                  <a:pt x="3595257" y="2866326"/>
                  <a:pt x="3584193" y="2866871"/>
                  <a:pt x="3575486" y="2867959"/>
                </a:cubicBezTo>
                <a:cubicBezTo>
                  <a:pt x="3566780" y="2869047"/>
                  <a:pt x="3559797" y="2870589"/>
                  <a:pt x="3554536" y="2872584"/>
                </a:cubicBezTo>
                <a:cubicBezTo>
                  <a:pt x="3549276" y="2874579"/>
                  <a:pt x="3545558" y="2877028"/>
                  <a:pt x="3543381" y="2879930"/>
                </a:cubicBezTo>
                <a:cubicBezTo>
                  <a:pt x="3541205" y="2882832"/>
                  <a:pt x="3540116" y="2886097"/>
                  <a:pt x="3540116" y="2889725"/>
                </a:cubicBezTo>
                <a:lnTo>
                  <a:pt x="3540116" y="3605286"/>
                </a:lnTo>
                <a:cubicBezTo>
                  <a:pt x="3540116" y="3608914"/>
                  <a:pt x="3541205" y="3612088"/>
                  <a:pt x="3543381" y="3614809"/>
                </a:cubicBezTo>
                <a:cubicBezTo>
                  <a:pt x="3545558" y="3617529"/>
                  <a:pt x="3549276" y="3619797"/>
                  <a:pt x="3554536" y="3621611"/>
                </a:cubicBezTo>
                <a:cubicBezTo>
                  <a:pt x="3559797" y="3623424"/>
                  <a:pt x="3566780" y="3624785"/>
                  <a:pt x="3575486" y="3625692"/>
                </a:cubicBezTo>
                <a:cubicBezTo>
                  <a:pt x="3584193" y="3626598"/>
                  <a:pt x="3595257" y="3627052"/>
                  <a:pt x="3608680" y="3627052"/>
                </a:cubicBezTo>
                <a:cubicBezTo>
                  <a:pt x="3622102" y="3627052"/>
                  <a:pt x="3633167" y="3626598"/>
                  <a:pt x="3641873" y="3625692"/>
                </a:cubicBezTo>
                <a:cubicBezTo>
                  <a:pt x="3650579" y="3624785"/>
                  <a:pt x="3657563" y="3623424"/>
                  <a:pt x="3662823" y="3621611"/>
                </a:cubicBezTo>
                <a:cubicBezTo>
                  <a:pt x="3668083" y="3619797"/>
                  <a:pt x="3671801" y="3617529"/>
                  <a:pt x="3673978" y="3614809"/>
                </a:cubicBezTo>
                <a:cubicBezTo>
                  <a:pt x="3676155" y="3612088"/>
                  <a:pt x="3677243" y="3608914"/>
                  <a:pt x="3677243" y="3605286"/>
                </a:cubicBezTo>
                <a:lnTo>
                  <a:pt x="3677243" y="3348446"/>
                </a:lnTo>
                <a:lnTo>
                  <a:pt x="3838856" y="3604198"/>
                </a:lnTo>
                <a:cubicBezTo>
                  <a:pt x="3841396" y="3608914"/>
                  <a:pt x="3844298" y="3612723"/>
                  <a:pt x="3847563" y="3615625"/>
                </a:cubicBezTo>
                <a:cubicBezTo>
                  <a:pt x="3850828" y="3618527"/>
                  <a:pt x="3855453" y="3620794"/>
                  <a:pt x="3861439" y="3622427"/>
                </a:cubicBezTo>
                <a:cubicBezTo>
                  <a:pt x="3867424" y="3624059"/>
                  <a:pt x="3875043" y="3625238"/>
                  <a:pt x="3884293" y="3625964"/>
                </a:cubicBezTo>
                <a:cubicBezTo>
                  <a:pt x="3893544" y="3626689"/>
                  <a:pt x="3905606" y="3627052"/>
                  <a:pt x="3920479" y="3627052"/>
                </a:cubicBezTo>
                <a:cubicBezTo>
                  <a:pt x="3934990" y="3627052"/>
                  <a:pt x="3946780" y="3626598"/>
                  <a:pt x="3955849" y="3625692"/>
                </a:cubicBezTo>
                <a:cubicBezTo>
                  <a:pt x="3964918" y="3624785"/>
                  <a:pt x="3972083" y="3623515"/>
                  <a:pt x="3977343" y="3621883"/>
                </a:cubicBezTo>
                <a:cubicBezTo>
                  <a:pt x="3982603" y="3620250"/>
                  <a:pt x="3986231" y="3618074"/>
                  <a:pt x="3988226" y="3615353"/>
                </a:cubicBezTo>
                <a:cubicBezTo>
                  <a:pt x="3990222" y="3612632"/>
                  <a:pt x="3991219" y="3609458"/>
                  <a:pt x="3991219" y="3605830"/>
                </a:cubicBezTo>
                <a:cubicBezTo>
                  <a:pt x="3991219" y="3601477"/>
                  <a:pt x="3990222" y="3596670"/>
                  <a:pt x="3988226" y="3591410"/>
                </a:cubicBezTo>
                <a:cubicBezTo>
                  <a:pt x="3986231" y="3586150"/>
                  <a:pt x="3983057" y="3579892"/>
                  <a:pt x="3978704" y="3572637"/>
                </a:cubicBezTo>
                <a:lnTo>
                  <a:pt x="3814369" y="3318517"/>
                </a:lnTo>
                <a:lnTo>
                  <a:pt x="3956393" y="3157448"/>
                </a:lnTo>
                <a:cubicBezTo>
                  <a:pt x="3961835" y="3150556"/>
                  <a:pt x="3965916" y="3144026"/>
                  <a:pt x="3968637" y="3137859"/>
                </a:cubicBezTo>
                <a:cubicBezTo>
                  <a:pt x="3971358" y="3131692"/>
                  <a:pt x="3972718" y="3125887"/>
                  <a:pt x="3972718" y="3120446"/>
                </a:cubicBezTo>
                <a:cubicBezTo>
                  <a:pt x="3972718" y="3116455"/>
                  <a:pt x="3971630" y="3113100"/>
                  <a:pt x="3969453" y="3110379"/>
                </a:cubicBezTo>
                <a:cubicBezTo>
                  <a:pt x="3967276" y="3107658"/>
                  <a:pt x="3963376" y="3105391"/>
                  <a:pt x="3957754" y="3103577"/>
                </a:cubicBezTo>
                <a:cubicBezTo>
                  <a:pt x="3952131" y="3101763"/>
                  <a:pt x="3944694" y="3100403"/>
                  <a:pt x="3935443" y="3099496"/>
                </a:cubicBezTo>
                <a:cubicBezTo>
                  <a:pt x="3926193" y="3098589"/>
                  <a:pt x="3914856" y="3098136"/>
                  <a:pt x="3901434" y="3098136"/>
                </a:cubicBezTo>
                <a:cubicBezTo>
                  <a:pt x="3887649" y="3098136"/>
                  <a:pt x="3876312" y="3098589"/>
                  <a:pt x="3867424" y="3099496"/>
                </a:cubicBezTo>
                <a:cubicBezTo>
                  <a:pt x="3858537" y="3100403"/>
                  <a:pt x="3851100" y="3101763"/>
                  <a:pt x="3845114" y="3103577"/>
                </a:cubicBezTo>
                <a:cubicBezTo>
                  <a:pt x="3839128" y="3105391"/>
                  <a:pt x="3834322" y="3107930"/>
                  <a:pt x="3830694" y="3111195"/>
                </a:cubicBezTo>
                <a:cubicBezTo>
                  <a:pt x="3827066" y="3114460"/>
                  <a:pt x="3823801" y="3118269"/>
                  <a:pt x="3820899" y="3122622"/>
                </a:cubicBezTo>
                <a:lnTo>
                  <a:pt x="3677243" y="3315797"/>
                </a:lnTo>
                <a:lnTo>
                  <a:pt x="3677243" y="2889725"/>
                </a:lnTo>
                <a:cubicBezTo>
                  <a:pt x="3677243" y="2886097"/>
                  <a:pt x="3676155" y="2882832"/>
                  <a:pt x="3673978" y="2879930"/>
                </a:cubicBezTo>
                <a:cubicBezTo>
                  <a:pt x="3671801" y="2877028"/>
                  <a:pt x="3668083" y="2874579"/>
                  <a:pt x="3662823" y="2872584"/>
                </a:cubicBezTo>
                <a:cubicBezTo>
                  <a:pt x="3657563" y="2870589"/>
                  <a:pt x="3650579" y="2869047"/>
                  <a:pt x="3641873" y="2867959"/>
                </a:cubicBezTo>
                <a:cubicBezTo>
                  <a:pt x="3633167" y="2866871"/>
                  <a:pt x="3622102" y="2866326"/>
                  <a:pt x="3608680" y="2866326"/>
                </a:cubicBezTo>
                <a:close/>
                <a:moveTo>
                  <a:pt x="2884780" y="2866326"/>
                </a:moveTo>
                <a:cubicBezTo>
                  <a:pt x="2871357" y="2866326"/>
                  <a:pt x="2860293" y="2866871"/>
                  <a:pt x="2851586" y="2867959"/>
                </a:cubicBezTo>
                <a:cubicBezTo>
                  <a:pt x="2842880" y="2869047"/>
                  <a:pt x="2835897" y="2870589"/>
                  <a:pt x="2830637" y="2872584"/>
                </a:cubicBezTo>
                <a:cubicBezTo>
                  <a:pt x="2825376" y="2874579"/>
                  <a:pt x="2821658" y="2877028"/>
                  <a:pt x="2819481" y="2879930"/>
                </a:cubicBezTo>
                <a:cubicBezTo>
                  <a:pt x="2817305" y="2882832"/>
                  <a:pt x="2816217" y="2886097"/>
                  <a:pt x="2816217" y="2889725"/>
                </a:cubicBezTo>
                <a:lnTo>
                  <a:pt x="2816217" y="3605286"/>
                </a:lnTo>
                <a:cubicBezTo>
                  <a:pt x="2816217" y="3608914"/>
                  <a:pt x="2817305" y="3612088"/>
                  <a:pt x="2819481" y="3614809"/>
                </a:cubicBezTo>
                <a:cubicBezTo>
                  <a:pt x="2821658" y="3617529"/>
                  <a:pt x="2825376" y="3619797"/>
                  <a:pt x="2830637" y="3621611"/>
                </a:cubicBezTo>
                <a:cubicBezTo>
                  <a:pt x="2835897" y="3623424"/>
                  <a:pt x="2842880" y="3624785"/>
                  <a:pt x="2851586" y="3625692"/>
                </a:cubicBezTo>
                <a:cubicBezTo>
                  <a:pt x="2860293" y="3626598"/>
                  <a:pt x="2871357" y="3627052"/>
                  <a:pt x="2884780" y="3627052"/>
                </a:cubicBezTo>
                <a:cubicBezTo>
                  <a:pt x="2898202" y="3627052"/>
                  <a:pt x="2909267" y="3626598"/>
                  <a:pt x="2917973" y="3625692"/>
                </a:cubicBezTo>
                <a:cubicBezTo>
                  <a:pt x="2926680" y="3624785"/>
                  <a:pt x="2933663" y="3623424"/>
                  <a:pt x="2938923" y="3621611"/>
                </a:cubicBezTo>
                <a:cubicBezTo>
                  <a:pt x="2944183" y="3619797"/>
                  <a:pt x="2947901" y="3617529"/>
                  <a:pt x="2950078" y="3614809"/>
                </a:cubicBezTo>
                <a:cubicBezTo>
                  <a:pt x="2952255" y="3612088"/>
                  <a:pt x="2953343" y="3608914"/>
                  <a:pt x="2953343" y="3605286"/>
                </a:cubicBezTo>
                <a:lnTo>
                  <a:pt x="2953343" y="2889725"/>
                </a:lnTo>
                <a:cubicBezTo>
                  <a:pt x="2953343" y="2886097"/>
                  <a:pt x="2952255" y="2882832"/>
                  <a:pt x="2950078" y="2879930"/>
                </a:cubicBezTo>
                <a:cubicBezTo>
                  <a:pt x="2947901" y="2877028"/>
                  <a:pt x="2944183" y="2874579"/>
                  <a:pt x="2938923" y="2872584"/>
                </a:cubicBezTo>
                <a:cubicBezTo>
                  <a:pt x="2933663" y="2870589"/>
                  <a:pt x="2926680" y="2869047"/>
                  <a:pt x="2917973" y="2867959"/>
                </a:cubicBezTo>
                <a:cubicBezTo>
                  <a:pt x="2909267" y="2866871"/>
                  <a:pt x="2898202" y="2866326"/>
                  <a:pt x="2884780" y="2866326"/>
                </a:cubicBezTo>
                <a:close/>
                <a:moveTo>
                  <a:pt x="4902391" y="2861973"/>
                </a:moveTo>
                <a:cubicBezTo>
                  <a:pt x="4890420" y="2861973"/>
                  <a:pt x="4879990" y="2862608"/>
                  <a:pt x="4871103" y="2863878"/>
                </a:cubicBezTo>
                <a:cubicBezTo>
                  <a:pt x="4862215" y="2865147"/>
                  <a:pt x="4855050" y="2867778"/>
                  <a:pt x="4849609" y="2871768"/>
                </a:cubicBezTo>
                <a:cubicBezTo>
                  <a:pt x="4844167" y="2875758"/>
                  <a:pt x="4840086" y="2881472"/>
                  <a:pt x="4837365" y="2888909"/>
                </a:cubicBezTo>
                <a:cubicBezTo>
                  <a:pt x="4834644" y="2896346"/>
                  <a:pt x="4833284" y="2906231"/>
                  <a:pt x="4833284" y="2918565"/>
                </a:cubicBezTo>
                <a:lnTo>
                  <a:pt x="4833284" y="3002909"/>
                </a:lnTo>
                <a:lnTo>
                  <a:pt x="4769074" y="3150918"/>
                </a:lnTo>
                <a:cubicBezTo>
                  <a:pt x="4767623" y="3155272"/>
                  <a:pt x="4766988" y="3158899"/>
                  <a:pt x="4767169" y="3161801"/>
                </a:cubicBezTo>
                <a:cubicBezTo>
                  <a:pt x="4767351" y="3164704"/>
                  <a:pt x="4768802" y="3167152"/>
                  <a:pt x="4771523" y="3169148"/>
                </a:cubicBezTo>
                <a:cubicBezTo>
                  <a:pt x="4774243" y="3171143"/>
                  <a:pt x="4778506" y="3172503"/>
                  <a:pt x="4784310" y="3173229"/>
                </a:cubicBezTo>
                <a:cubicBezTo>
                  <a:pt x="4790115" y="3173954"/>
                  <a:pt x="4797733" y="3174317"/>
                  <a:pt x="4807165" y="3174317"/>
                </a:cubicBezTo>
                <a:cubicBezTo>
                  <a:pt x="4815508" y="3174317"/>
                  <a:pt x="4822582" y="3173954"/>
                  <a:pt x="4828387" y="3173229"/>
                </a:cubicBezTo>
                <a:cubicBezTo>
                  <a:pt x="4834191" y="3172503"/>
                  <a:pt x="4839179" y="3171324"/>
                  <a:pt x="4843351" y="3169692"/>
                </a:cubicBezTo>
                <a:cubicBezTo>
                  <a:pt x="4847523" y="3168059"/>
                  <a:pt x="4850969" y="3165973"/>
                  <a:pt x="4853690" y="3163434"/>
                </a:cubicBezTo>
                <a:cubicBezTo>
                  <a:pt x="4856411" y="3160895"/>
                  <a:pt x="4859041" y="3157811"/>
                  <a:pt x="4861580" y="3154183"/>
                </a:cubicBezTo>
                <a:lnTo>
                  <a:pt x="4931232" y="3050250"/>
                </a:lnTo>
                <a:cubicBezTo>
                  <a:pt x="4938487" y="3040093"/>
                  <a:pt x="4944473" y="3030116"/>
                  <a:pt x="4949189" y="3020322"/>
                </a:cubicBezTo>
                <a:cubicBezTo>
                  <a:pt x="4953905" y="3010527"/>
                  <a:pt x="4957714" y="3000369"/>
                  <a:pt x="4960616" y="2989849"/>
                </a:cubicBezTo>
                <a:cubicBezTo>
                  <a:pt x="4963518" y="2979329"/>
                  <a:pt x="4965604" y="2968264"/>
                  <a:pt x="4966874" y="2956656"/>
                </a:cubicBezTo>
                <a:cubicBezTo>
                  <a:pt x="4968143" y="2945047"/>
                  <a:pt x="4968778" y="2932350"/>
                  <a:pt x="4968778" y="2918565"/>
                </a:cubicBezTo>
                <a:cubicBezTo>
                  <a:pt x="4968778" y="2906231"/>
                  <a:pt x="4967508" y="2896346"/>
                  <a:pt x="4964969" y="2888909"/>
                </a:cubicBezTo>
                <a:cubicBezTo>
                  <a:pt x="4962430" y="2881472"/>
                  <a:pt x="4958530" y="2875758"/>
                  <a:pt x="4953270" y="2871768"/>
                </a:cubicBezTo>
                <a:cubicBezTo>
                  <a:pt x="4948010" y="2867778"/>
                  <a:pt x="4941208" y="2865147"/>
                  <a:pt x="4932864" y="2863878"/>
                </a:cubicBezTo>
                <a:cubicBezTo>
                  <a:pt x="4924520" y="2862608"/>
                  <a:pt x="4914363" y="2861973"/>
                  <a:pt x="4902391" y="2861973"/>
                </a:cubicBezTo>
                <a:close/>
                <a:moveTo>
                  <a:pt x="4689084" y="2861973"/>
                </a:moveTo>
                <a:cubicBezTo>
                  <a:pt x="4677112" y="2861973"/>
                  <a:pt x="4666683" y="2862608"/>
                  <a:pt x="4657795" y="2863878"/>
                </a:cubicBezTo>
                <a:cubicBezTo>
                  <a:pt x="4648907" y="2865147"/>
                  <a:pt x="4641652" y="2867778"/>
                  <a:pt x="4636029" y="2871768"/>
                </a:cubicBezTo>
                <a:cubicBezTo>
                  <a:pt x="4630406" y="2875758"/>
                  <a:pt x="4626325" y="2881472"/>
                  <a:pt x="4623785" y="2888909"/>
                </a:cubicBezTo>
                <a:cubicBezTo>
                  <a:pt x="4621246" y="2896346"/>
                  <a:pt x="4619976" y="2906231"/>
                  <a:pt x="4619976" y="2918565"/>
                </a:cubicBezTo>
                <a:lnTo>
                  <a:pt x="4619976" y="3002909"/>
                </a:lnTo>
                <a:lnTo>
                  <a:pt x="4555766" y="3150918"/>
                </a:lnTo>
                <a:cubicBezTo>
                  <a:pt x="4553952" y="3155272"/>
                  <a:pt x="4553136" y="3158899"/>
                  <a:pt x="4553317" y="3161801"/>
                </a:cubicBezTo>
                <a:cubicBezTo>
                  <a:pt x="4553499" y="3164704"/>
                  <a:pt x="4554950" y="3167152"/>
                  <a:pt x="4557671" y="3169148"/>
                </a:cubicBezTo>
                <a:cubicBezTo>
                  <a:pt x="4560391" y="3171143"/>
                  <a:pt x="4564745" y="3172503"/>
                  <a:pt x="4570730" y="3173229"/>
                </a:cubicBezTo>
                <a:cubicBezTo>
                  <a:pt x="4576716" y="3173954"/>
                  <a:pt x="4584425" y="3174317"/>
                  <a:pt x="4593857" y="3174317"/>
                </a:cubicBezTo>
                <a:cubicBezTo>
                  <a:pt x="4602200" y="3174317"/>
                  <a:pt x="4609184" y="3173954"/>
                  <a:pt x="4614807" y="3173229"/>
                </a:cubicBezTo>
                <a:cubicBezTo>
                  <a:pt x="4620430" y="3172503"/>
                  <a:pt x="4625327" y="3171324"/>
                  <a:pt x="4629499" y="3169692"/>
                </a:cubicBezTo>
                <a:cubicBezTo>
                  <a:pt x="4633671" y="3168059"/>
                  <a:pt x="4637208" y="3165973"/>
                  <a:pt x="4640110" y="3163434"/>
                </a:cubicBezTo>
                <a:cubicBezTo>
                  <a:pt x="4643012" y="3160895"/>
                  <a:pt x="4645551" y="3157811"/>
                  <a:pt x="4647728" y="3154183"/>
                </a:cubicBezTo>
                <a:lnTo>
                  <a:pt x="4717924" y="3050250"/>
                </a:lnTo>
                <a:cubicBezTo>
                  <a:pt x="4724816" y="3040093"/>
                  <a:pt x="4730711" y="3030116"/>
                  <a:pt x="4735609" y="3020322"/>
                </a:cubicBezTo>
                <a:cubicBezTo>
                  <a:pt x="4740506" y="3010527"/>
                  <a:pt x="4744406" y="3000369"/>
                  <a:pt x="4747308" y="2989849"/>
                </a:cubicBezTo>
                <a:cubicBezTo>
                  <a:pt x="4750210" y="2979329"/>
                  <a:pt x="4752296" y="2968264"/>
                  <a:pt x="4753566" y="2956656"/>
                </a:cubicBezTo>
                <a:cubicBezTo>
                  <a:pt x="4754835" y="2945047"/>
                  <a:pt x="4755470" y="2932350"/>
                  <a:pt x="4755470" y="2918565"/>
                </a:cubicBezTo>
                <a:cubicBezTo>
                  <a:pt x="4755470" y="2906231"/>
                  <a:pt x="4754200" y="2896346"/>
                  <a:pt x="4751661" y="2888909"/>
                </a:cubicBezTo>
                <a:cubicBezTo>
                  <a:pt x="4749122" y="2881472"/>
                  <a:pt x="4745222" y="2875758"/>
                  <a:pt x="4739962" y="2871768"/>
                </a:cubicBezTo>
                <a:cubicBezTo>
                  <a:pt x="4734702" y="2867778"/>
                  <a:pt x="4727900" y="2865147"/>
                  <a:pt x="4719556" y="2863878"/>
                </a:cubicBezTo>
                <a:cubicBezTo>
                  <a:pt x="4711212" y="2862608"/>
                  <a:pt x="4701055" y="2861973"/>
                  <a:pt x="4689084" y="2861973"/>
                </a:cubicBezTo>
                <a:close/>
                <a:moveTo>
                  <a:pt x="1435292" y="2125679"/>
                </a:moveTo>
                <a:cubicBezTo>
                  <a:pt x="1423320" y="2125679"/>
                  <a:pt x="1412891" y="2126404"/>
                  <a:pt x="1404003" y="2127855"/>
                </a:cubicBezTo>
                <a:cubicBezTo>
                  <a:pt x="1395115" y="2129306"/>
                  <a:pt x="1387950" y="2131936"/>
                  <a:pt x="1382509" y="2135745"/>
                </a:cubicBezTo>
                <a:cubicBezTo>
                  <a:pt x="1377067" y="2139555"/>
                  <a:pt x="1372986" y="2145177"/>
                  <a:pt x="1370265" y="2152614"/>
                </a:cubicBezTo>
                <a:cubicBezTo>
                  <a:pt x="1367544" y="2160051"/>
                  <a:pt x="1366184" y="2169937"/>
                  <a:pt x="1366184" y="2182271"/>
                </a:cubicBezTo>
                <a:lnTo>
                  <a:pt x="1366184" y="2266614"/>
                </a:lnTo>
                <a:lnTo>
                  <a:pt x="1301974" y="2415168"/>
                </a:lnTo>
                <a:cubicBezTo>
                  <a:pt x="1300523" y="2419158"/>
                  <a:pt x="1299888" y="2422605"/>
                  <a:pt x="1300069" y="2425507"/>
                </a:cubicBezTo>
                <a:cubicBezTo>
                  <a:pt x="1300251" y="2428409"/>
                  <a:pt x="1301702" y="2430858"/>
                  <a:pt x="1304423" y="2432853"/>
                </a:cubicBezTo>
                <a:cubicBezTo>
                  <a:pt x="1307143" y="2434848"/>
                  <a:pt x="1311406" y="2436209"/>
                  <a:pt x="1317210" y="2436934"/>
                </a:cubicBezTo>
                <a:cubicBezTo>
                  <a:pt x="1323015" y="2437660"/>
                  <a:pt x="1330633" y="2438022"/>
                  <a:pt x="1340065" y="2438022"/>
                </a:cubicBezTo>
                <a:cubicBezTo>
                  <a:pt x="1348408" y="2438022"/>
                  <a:pt x="1355482" y="2437660"/>
                  <a:pt x="1361287" y="2436934"/>
                </a:cubicBezTo>
                <a:cubicBezTo>
                  <a:pt x="1367091" y="2436209"/>
                  <a:pt x="1372079" y="2435030"/>
                  <a:pt x="1376251" y="2433397"/>
                </a:cubicBezTo>
                <a:cubicBezTo>
                  <a:pt x="1380423" y="2431765"/>
                  <a:pt x="1383869" y="2429679"/>
                  <a:pt x="1386590" y="2427139"/>
                </a:cubicBezTo>
                <a:cubicBezTo>
                  <a:pt x="1389310" y="2424600"/>
                  <a:pt x="1391941" y="2421516"/>
                  <a:pt x="1394480" y="2417889"/>
                </a:cubicBezTo>
                <a:lnTo>
                  <a:pt x="1464132" y="2314500"/>
                </a:lnTo>
                <a:cubicBezTo>
                  <a:pt x="1471387" y="2304342"/>
                  <a:pt x="1477373" y="2294275"/>
                  <a:pt x="1482089" y="2284299"/>
                </a:cubicBezTo>
                <a:cubicBezTo>
                  <a:pt x="1486805" y="2274323"/>
                  <a:pt x="1490614" y="2264166"/>
                  <a:pt x="1493516" y="2253827"/>
                </a:cubicBezTo>
                <a:cubicBezTo>
                  <a:pt x="1496418" y="2243488"/>
                  <a:pt x="1498504" y="2232423"/>
                  <a:pt x="1499774" y="2220633"/>
                </a:cubicBezTo>
                <a:cubicBezTo>
                  <a:pt x="1501043" y="2208843"/>
                  <a:pt x="1501678" y="2196056"/>
                  <a:pt x="1501678" y="2182271"/>
                </a:cubicBezTo>
                <a:cubicBezTo>
                  <a:pt x="1501678" y="2169937"/>
                  <a:pt x="1500408" y="2160051"/>
                  <a:pt x="1497869" y="2152614"/>
                </a:cubicBezTo>
                <a:cubicBezTo>
                  <a:pt x="1495330" y="2145177"/>
                  <a:pt x="1491430" y="2139555"/>
                  <a:pt x="1486170" y="2135745"/>
                </a:cubicBezTo>
                <a:cubicBezTo>
                  <a:pt x="1480910" y="2131936"/>
                  <a:pt x="1474108" y="2129306"/>
                  <a:pt x="1465764" y="2127855"/>
                </a:cubicBezTo>
                <a:cubicBezTo>
                  <a:pt x="1457420" y="2126404"/>
                  <a:pt x="1447263" y="2125679"/>
                  <a:pt x="1435292" y="2125679"/>
                </a:cubicBezTo>
                <a:close/>
                <a:moveTo>
                  <a:pt x="1221984" y="2125679"/>
                </a:moveTo>
                <a:cubicBezTo>
                  <a:pt x="1210012" y="2125679"/>
                  <a:pt x="1199583" y="2126404"/>
                  <a:pt x="1190695" y="2127855"/>
                </a:cubicBezTo>
                <a:cubicBezTo>
                  <a:pt x="1181807" y="2129306"/>
                  <a:pt x="1174552" y="2131936"/>
                  <a:pt x="1168929" y="2135745"/>
                </a:cubicBezTo>
                <a:cubicBezTo>
                  <a:pt x="1163306" y="2139555"/>
                  <a:pt x="1159225" y="2145177"/>
                  <a:pt x="1156685" y="2152614"/>
                </a:cubicBezTo>
                <a:cubicBezTo>
                  <a:pt x="1154146" y="2160051"/>
                  <a:pt x="1152876" y="2169937"/>
                  <a:pt x="1152876" y="2182271"/>
                </a:cubicBezTo>
                <a:lnTo>
                  <a:pt x="1152876" y="2266614"/>
                </a:lnTo>
                <a:lnTo>
                  <a:pt x="1088666" y="2415168"/>
                </a:lnTo>
                <a:cubicBezTo>
                  <a:pt x="1086852" y="2419158"/>
                  <a:pt x="1086036" y="2422605"/>
                  <a:pt x="1086217" y="2425507"/>
                </a:cubicBezTo>
                <a:cubicBezTo>
                  <a:pt x="1086399" y="2428409"/>
                  <a:pt x="1087850" y="2430858"/>
                  <a:pt x="1090571" y="2432853"/>
                </a:cubicBezTo>
                <a:cubicBezTo>
                  <a:pt x="1093291" y="2434848"/>
                  <a:pt x="1097645" y="2436209"/>
                  <a:pt x="1103630" y="2436934"/>
                </a:cubicBezTo>
                <a:cubicBezTo>
                  <a:pt x="1109616" y="2437660"/>
                  <a:pt x="1117325" y="2438022"/>
                  <a:pt x="1126757" y="2438022"/>
                </a:cubicBezTo>
                <a:cubicBezTo>
                  <a:pt x="1135100" y="2438022"/>
                  <a:pt x="1142084" y="2437660"/>
                  <a:pt x="1147707" y="2436934"/>
                </a:cubicBezTo>
                <a:cubicBezTo>
                  <a:pt x="1153330" y="2436209"/>
                  <a:pt x="1158227" y="2435030"/>
                  <a:pt x="1162399" y="2433397"/>
                </a:cubicBezTo>
                <a:cubicBezTo>
                  <a:pt x="1166571" y="2431765"/>
                  <a:pt x="1170108" y="2429679"/>
                  <a:pt x="1173010" y="2427139"/>
                </a:cubicBezTo>
                <a:cubicBezTo>
                  <a:pt x="1175912" y="2424600"/>
                  <a:pt x="1178451" y="2421516"/>
                  <a:pt x="1180628" y="2417889"/>
                </a:cubicBezTo>
                <a:lnTo>
                  <a:pt x="1250824" y="2314500"/>
                </a:lnTo>
                <a:cubicBezTo>
                  <a:pt x="1257716" y="2304342"/>
                  <a:pt x="1263611" y="2294275"/>
                  <a:pt x="1268509" y="2284299"/>
                </a:cubicBezTo>
                <a:cubicBezTo>
                  <a:pt x="1273406" y="2274323"/>
                  <a:pt x="1277306" y="2264166"/>
                  <a:pt x="1280208" y="2253827"/>
                </a:cubicBezTo>
                <a:cubicBezTo>
                  <a:pt x="1283110" y="2243488"/>
                  <a:pt x="1285196" y="2232423"/>
                  <a:pt x="1286466" y="2220633"/>
                </a:cubicBezTo>
                <a:cubicBezTo>
                  <a:pt x="1287735" y="2208843"/>
                  <a:pt x="1288370" y="2196056"/>
                  <a:pt x="1288370" y="2182271"/>
                </a:cubicBezTo>
                <a:cubicBezTo>
                  <a:pt x="1288370" y="2169937"/>
                  <a:pt x="1287100" y="2160051"/>
                  <a:pt x="1284561" y="2152614"/>
                </a:cubicBezTo>
                <a:cubicBezTo>
                  <a:pt x="1282022" y="2145177"/>
                  <a:pt x="1278122" y="2139555"/>
                  <a:pt x="1272862" y="2135745"/>
                </a:cubicBezTo>
                <a:cubicBezTo>
                  <a:pt x="1267602" y="2131936"/>
                  <a:pt x="1260800" y="2129306"/>
                  <a:pt x="1252456" y="2127855"/>
                </a:cubicBezTo>
                <a:cubicBezTo>
                  <a:pt x="1244112" y="2126404"/>
                  <a:pt x="1233955" y="2125679"/>
                  <a:pt x="1221984" y="2125679"/>
                </a:cubicBezTo>
                <a:close/>
                <a:moveTo>
                  <a:pt x="4062303" y="2056027"/>
                </a:moveTo>
                <a:lnTo>
                  <a:pt x="4114542" y="2056027"/>
                </a:lnTo>
                <a:lnTo>
                  <a:pt x="4114542" y="2138738"/>
                </a:lnTo>
                <a:cubicBezTo>
                  <a:pt x="4097854" y="2157602"/>
                  <a:pt x="4081439" y="2171932"/>
                  <a:pt x="4065296" y="2181726"/>
                </a:cubicBezTo>
                <a:cubicBezTo>
                  <a:pt x="4049153" y="2191521"/>
                  <a:pt x="4031468" y="2196419"/>
                  <a:pt x="4012241" y="2196419"/>
                </a:cubicBezTo>
                <a:cubicBezTo>
                  <a:pt x="3989387" y="2196419"/>
                  <a:pt x="3971520" y="2190614"/>
                  <a:pt x="3958642" y="2179006"/>
                </a:cubicBezTo>
                <a:cubicBezTo>
                  <a:pt x="3945764" y="2167397"/>
                  <a:pt x="3939325" y="2151435"/>
                  <a:pt x="3939325" y="2131120"/>
                </a:cubicBezTo>
                <a:cubicBezTo>
                  <a:pt x="3939325" y="2119149"/>
                  <a:pt x="3941592" y="2108538"/>
                  <a:pt x="3946127" y="2099287"/>
                </a:cubicBezTo>
                <a:cubicBezTo>
                  <a:pt x="3950661" y="2090037"/>
                  <a:pt x="3957826" y="2082146"/>
                  <a:pt x="3967621" y="2075617"/>
                </a:cubicBezTo>
                <a:cubicBezTo>
                  <a:pt x="3977415" y="2069087"/>
                  <a:pt x="3990112" y="2064189"/>
                  <a:pt x="4005711" y="2060924"/>
                </a:cubicBezTo>
                <a:cubicBezTo>
                  <a:pt x="4021310" y="2057660"/>
                  <a:pt x="4040174" y="2056027"/>
                  <a:pt x="4062303" y="2056027"/>
                </a:cubicBezTo>
                <a:close/>
                <a:moveTo>
                  <a:pt x="2428901" y="1854146"/>
                </a:moveTo>
                <a:cubicBezTo>
                  <a:pt x="2451755" y="1854146"/>
                  <a:pt x="2470710" y="1858318"/>
                  <a:pt x="2485765" y="1866662"/>
                </a:cubicBezTo>
                <a:cubicBezTo>
                  <a:pt x="2500819" y="1875006"/>
                  <a:pt x="2512882" y="1886614"/>
                  <a:pt x="2521951" y="1901488"/>
                </a:cubicBezTo>
                <a:cubicBezTo>
                  <a:pt x="2531020" y="1916361"/>
                  <a:pt x="2537459" y="1933865"/>
                  <a:pt x="2541268" y="1953998"/>
                </a:cubicBezTo>
                <a:cubicBezTo>
                  <a:pt x="2545077" y="1974132"/>
                  <a:pt x="2546982" y="1996170"/>
                  <a:pt x="2546982" y="2020113"/>
                </a:cubicBezTo>
                <a:cubicBezTo>
                  <a:pt x="2546982" y="2045870"/>
                  <a:pt x="2544624" y="2068815"/>
                  <a:pt x="2539908" y="2088948"/>
                </a:cubicBezTo>
                <a:cubicBezTo>
                  <a:pt x="2535192" y="2109082"/>
                  <a:pt x="2527936" y="2126223"/>
                  <a:pt x="2518142" y="2140371"/>
                </a:cubicBezTo>
                <a:cubicBezTo>
                  <a:pt x="2508347" y="2154519"/>
                  <a:pt x="2495831" y="2165311"/>
                  <a:pt x="2480595" y="2172748"/>
                </a:cubicBezTo>
                <a:cubicBezTo>
                  <a:pt x="2465359" y="2180185"/>
                  <a:pt x="2447402" y="2183903"/>
                  <a:pt x="2426724" y="2183903"/>
                </a:cubicBezTo>
                <a:cubicBezTo>
                  <a:pt x="2404232" y="2183903"/>
                  <a:pt x="2385368" y="2179822"/>
                  <a:pt x="2370132" y="2171660"/>
                </a:cubicBezTo>
                <a:cubicBezTo>
                  <a:pt x="2354896" y="2163497"/>
                  <a:pt x="2342834" y="2151979"/>
                  <a:pt x="2333946" y="2137106"/>
                </a:cubicBezTo>
                <a:cubicBezTo>
                  <a:pt x="2325058" y="2122232"/>
                  <a:pt x="2318619" y="2104729"/>
                  <a:pt x="2314629" y="2084595"/>
                </a:cubicBezTo>
                <a:cubicBezTo>
                  <a:pt x="2310638" y="2064461"/>
                  <a:pt x="2308643" y="2042423"/>
                  <a:pt x="2308643" y="2018481"/>
                </a:cubicBezTo>
                <a:cubicBezTo>
                  <a:pt x="2308643" y="1992724"/>
                  <a:pt x="2311092" y="1969779"/>
                  <a:pt x="2315989" y="1949645"/>
                </a:cubicBezTo>
                <a:cubicBezTo>
                  <a:pt x="2320886" y="1929512"/>
                  <a:pt x="2328232" y="1912280"/>
                  <a:pt x="2338027" y="1897951"/>
                </a:cubicBezTo>
                <a:cubicBezTo>
                  <a:pt x="2347822" y="1883621"/>
                  <a:pt x="2360337" y="1872738"/>
                  <a:pt x="2375574" y="1865301"/>
                </a:cubicBezTo>
                <a:cubicBezTo>
                  <a:pt x="2390810" y="1857865"/>
                  <a:pt x="2408586" y="1854146"/>
                  <a:pt x="2428901" y="1854146"/>
                </a:cubicBezTo>
                <a:close/>
                <a:moveTo>
                  <a:pt x="2787642" y="1758375"/>
                </a:moveTo>
                <a:cubicBezTo>
                  <a:pt x="2783651" y="1758375"/>
                  <a:pt x="2780205" y="1759282"/>
                  <a:pt x="2777303" y="1761096"/>
                </a:cubicBezTo>
                <a:cubicBezTo>
                  <a:pt x="2774400" y="1762910"/>
                  <a:pt x="2772042" y="1765903"/>
                  <a:pt x="2770229" y="1770075"/>
                </a:cubicBezTo>
                <a:cubicBezTo>
                  <a:pt x="2768415" y="1774247"/>
                  <a:pt x="2767054" y="1779869"/>
                  <a:pt x="2766147" y="1786943"/>
                </a:cubicBezTo>
                <a:cubicBezTo>
                  <a:pt x="2765241" y="1794017"/>
                  <a:pt x="2764787" y="1802815"/>
                  <a:pt x="2764787" y="1813335"/>
                </a:cubicBezTo>
                <a:cubicBezTo>
                  <a:pt x="2764787" y="1832562"/>
                  <a:pt x="2766873" y="1846528"/>
                  <a:pt x="2771045" y="1855235"/>
                </a:cubicBezTo>
                <a:cubicBezTo>
                  <a:pt x="2775217" y="1863941"/>
                  <a:pt x="2780749" y="1868294"/>
                  <a:pt x="2787642" y="1868294"/>
                </a:cubicBezTo>
                <a:lnTo>
                  <a:pt x="2959594" y="1868294"/>
                </a:lnTo>
                <a:lnTo>
                  <a:pt x="2777847" y="2149077"/>
                </a:lnTo>
                <a:cubicBezTo>
                  <a:pt x="2773494" y="2155244"/>
                  <a:pt x="2769957" y="2160867"/>
                  <a:pt x="2767236" y="2165946"/>
                </a:cubicBezTo>
                <a:cubicBezTo>
                  <a:pt x="2764515" y="2171025"/>
                  <a:pt x="2762338" y="2176013"/>
                  <a:pt x="2760706" y="2180910"/>
                </a:cubicBezTo>
                <a:cubicBezTo>
                  <a:pt x="2759073" y="2185808"/>
                  <a:pt x="2757985" y="2190886"/>
                  <a:pt x="2757441" y="2196146"/>
                </a:cubicBezTo>
                <a:cubicBezTo>
                  <a:pt x="2756897" y="2201407"/>
                  <a:pt x="2756625" y="2207302"/>
                  <a:pt x="2756625" y="2213831"/>
                </a:cubicBezTo>
                <a:lnTo>
                  <a:pt x="2756625" y="2238862"/>
                </a:lnTo>
                <a:cubicBezTo>
                  <a:pt x="2756625" y="2253736"/>
                  <a:pt x="2759255" y="2264438"/>
                  <a:pt x="2764515" y="2270967"/>
                </a:cubicBezTo>
                <a:cubicBezTo>
                  <a:pt x="2769775" y="2277497"/>
                  <a:pt x="2777303" y="2280762"/>
                  <a:pt x="2787097" y="2280762"/>
                </a:cubicBezTo>
                <a:lnTo>
                  <a:pt x="3104338" y="2280762"/>
                </a:lnTo>
                <a:cubicBezTo>
                  <a:pt x="3107966" y="2280762"/>
                  <a:pt x="3111231" y="2279946"/>
                  <a:pt x="3114133" y="2278314"/>
                </a:cubicBezTo>
                <a:cubicBezTo>
                  <a:pt x="3117035" y="2276681"/>
                  <a:pt x="3119393" y="2273688"/>
                  <a:pt x="3121207" y="2269335"/>
                </a:cubicBezTo>
                <a:cubicBezTo>
                  <a:pt x="3123021" y="2264982"/>
                  <a:pt x="3124472" y="2259087"/>
                  <a:pt x="3125560" y="2251650"/>
                </a:cubicBezTo>
                <a:cubicBezTo>
                  <a:pt x="3126649" y="2244213"/>
                  <a:pt x="3127193" y="2235235"/>
                  <a:pt x="3127193" y="2224714"/>
                </a:cubicBezTo>
                <a:cubicBezTo>
                  <a:pt x="3127193" y="2213831"/>
                  <a:pt x="3126649" y="2204853"/>
                  <a:pt x="3125560" y="2197779"/>
                </a:cubicBezTo>
                <a:cubicBezTo>
                  <a:pt x="3124472" y="2190705"/>
                  <a:pt x="3122930" y="2185173"/>
                  <a:pt x="3120935" y="2181182"/>
                </a:cubicBezTo>
                <a:cubicBezTo>
                  <a:pt x="3118940" y="2177192"/>
                  <a:pt x="3116491" y="2174471"/>
                  <a:pt x="3113589" y="2173020"/>
                </a:cubicBezTo>
                <a:cubicBezTo>
                  <a:pt x="3110687" y="2171569"/>
                  <a:pt x="3107603" y="2170843"/>
                  <a:pt x="3104338" y="2170843"/>
                </a:cubicBezTo>
                <a:lnTo>
                  <a:pt x="2912797" y="2170843"/>
                </a:lnTo>
                <a:lnTo>
                  <a:pt x="3093455" y="1890605"/>
                </a:lnTo>
                <a:cubicBezTo>
                  <a:pt x="3097083" y="1884800"/>
                  <a:pt x="3100257" y="1879359"/>
                  <a:pt x="3102978" y="1874280"/>
                </a:cubicBezTo>
                <a:cubicBezTo>
                  <a:pt x="3105699" y="1869201"/>
                  <a:pt x="3107785" y="1864123"/>
                  <a:pt x="3109236" y="1859044"/>
                </a:cubicBezTo>
                <a:cubicBezTo>
                  <a:pt x="3110687" y="1853965"/>
                  <a:pt x="3111775" y="1848614"/>
                  <a:pt x="3112501" y="1842991"/>
                </a:cubicBezTo>
                <a:cubicBezTo>
                  <a:pt x="3113226" y="1837369"/>
                  <a:pt x="3113589" y="1830929"/>
                  <a:pt x="3113589" y="1823674"/>
                </a:cubicBezTo>
                <a:lnTo>
                  <a:pt x="3113589" y="1797010"/>
                </a:lnTo>
                <a:cubicBezTo>
                  <a:pt x="3113589" y="1789392"/>
                  <a:pt x="3112954" y="1783044"/>
                  <a:pt x="3111684" y="1777965"/>
                </a:cubicBezTo>
                <a:cubicBezTo>
                  <a:pt x="3110415" y="1772886"/>
                  <a:pt x="3108601" y="1768896"/>
                  <a:pt x="3106243" y="1765994"/>
                </a:cubicBezTo>
                <a:cubicBezTo>
                  <a:pt x="3103885" y="1763091"/>
                  <a:pt x="3100892" y="1761096"/>
                  <a:pt x="3097264" y="1760008"/>
                </a:cubicBezTo>
                <a:cubicBezTo>
                  <a:pt x="3093637" y="1758920"/>
                  <a:pt x="3089283" y="1758375"/>
                  <a:pt x="3084205" y="1758375"/>
                </a:cubicBezTo>
                <a:close/>
                <a:moveTo>
                  <a:pt x="4466744" y="1755111"/>
                </a:moveTo>
                <a:cubicBezTo>
                  <a:pt x="4453321" y="1755111"/>
                  <a:pt x="4442257" y="1755655"/>
                  <a:pt x="4433550" y="1756743"/>
                </a:cubicBezTo>
                <a:cubicBezTo>
                  <a:pt x="4424844" y="1757831"/>
                  <a:pt x="4417951" y="1759373"/>
                  <a:pt x="4412872" y="1761368"/>
                </a:cubicBezTo>
                <a:cubicBezTo>
                  <a:pt x="4407794" y="1763364"/>
                  <a:pt x="4404166" y="1765721"/>
                  <a:pt x="4401989" y="1768442"/>
                </a:cubicBezTo>
                <a:cubicBezTo>
                  <a:pt x="4399813" y="1771163"/>
                  <a:pt x="4398724" y="1774337"/>
                  <a:pt x="4398724" y="1777965"/>
                </a:cubicBezTo>
                <a:lnTo>
                  <a:pt x="4398724" y="2275865"/>
                </a:lnTo>
                <a:cubicBezTo>
                  <a:pt x="4398724" y="2297631"/>
                  <a:pt x="4397636" y="2313502"/>
                  <a:pt x="4395460" y="2323478"/>
                </a:cubicBezTo>
                <a:cubicBezTo>
                  <a:pt x="4393283" y="2333454"/>
                  <a:pt x="4390018" y="2341617"/>
                  <a:pt x="4385665" y="2347965"/>
                </a:cubicBezTo>
                <a:cubicBezTo>
                  <a:pt x="4381312" y="2354314"/>
                  <a:pt x="4375689" y="2358939"/>
                  <a:pt x="4368796" y="2361841"/>
                </a:cubicBezTo>
                <a:cubicBezTo>
                  <a:pt x="4361903" y="2364743"/>
                  <a:pt x="4353741" y="2366194"/>
                  <a:pt x="4344309" y="2366194"/>
                </a:cubicBezTo>
                <a:cubicBezTo>
                  <a:pt x="4337779" y="2366194"/>
                  <a:pt x="4331703" y="2365741"/>
                  <a:pt x="4326080" y="2364834"/>
                </a:cubicBezTo>
                <a:cubicBezTo>
                  <a:pt x="4320457" y="2363927"/>
                  <a:pt x="4316739" y="2363473"/>
                  <a:pt x="4314925" y="2363473"/>
                </a:cubicBezTo>
                <a:cubicBezTo>
                  <a:pt x="4312023" y="2363473"/>
                  <a:pt x="4309665" y="2364380"/>
                  <a:pt x="4307851" y="2366194"/>
                </a:cubicBezTo>
                <a:cubicBezTo>
                  <a:pt x="4306037" y="2368008"/>
                  <a:pt x="4304405" y="2370910"/>
                  <a:pt x="4302954" y="2374901"/>
                </a:cubicBezTo>
                <a:cubicBezTo>
                  <a:pt x="4301503" y="2378891"/>
                  <a:pt x="4300505" y="2384242"/>
                  <a:pt x="4299961" y="2390953"/>
                </a:cubicBezTo>
                <a:cubicBezTo>
                  <a:pt x="4299417" y="2397664"/>
                  <a:pt x="4299145" y="2406099"/>
                  <a:pt x="4299145" y="2416256"/>
                </a:cubicBezTo>
                <a:cubicBezTo>
                  <a:pt x="4299145" y="2424600"/>
                  <a:pt x="4299326" y="2431402"/>
                  <a:pt x="4299689" y="2436662"/>
                </a:cubicBezTo>
                <a:cubicBezTo>
                  <a:pt x="4300051" y="2441922"/>
                  <a:pt x="4300596" y="2446638"/>
                  <a:pt x="4301321" y="2450810"/>
                </a:cubicBezTo>
                <a:cubicBezTo>
                  <a:pt x="4302047" y="2454982"/>
                  <a:pt x="4303316" y="2458700"/>
                  <a:pt x="4305130" y="2461965"/>
                </a:cubicBezTo>
                <a:cubicBezTo>
                  <a:pt x="4306944" y="2465230"/>
                  <a:pt x="4310209" y="2467951"/>
                  <a:pt x="4314925" y="2470127"/>
                </a:cubicBezTo>
                <a:cubicBezTo>
                  <a:pt x="4319641" y="2472304"/>
                  <a:pt x="4327259" y="2474390"/>
                  <a:pt x="4337779" y="2476385"/>
                </a:cubicBezTo>
                <a:cubicBezTo>
                  <a:pt x="4348300" y="2478380"/>
                  <a:pt x="4360997" y="2479378"/>
                  <a:pt x="4375870" y="2479378"/>
                </a:cubicBezTo>
                <a:cubicBezTo>
                  <a:pt x="4402715" y="2479378"/>
                  <a:pt x="4426114" y="2475297"/>
                  <a:pt x="4446066" y="2467135"/>
                </a:cubicBezTo>
                <a:cubicBezTo>
                  <a:pt x="4466018" y="2458972"/>
                  <a:pt x="4482615" y="2446820"/>
                  <a:pt x="4495856" y="2430676"/>
                </a:cubicBezTo>
                <a:cubicBezTo>
                  <a:pt x="4509097" y="2414533"/>
                  <a:pt x="4518982" y="2394672"/>
                  <a:pt x="4525512" y="2371092"/>
                </a:cubicBezTo>
                <a:cubicBezTo>
                  <a:pt x="4532042" y="2347512"/>
                  <a:pt x="4535307" y="2316676"/>
                  <a:pt x="4535307" y="2278586"/>
                </a:cubicBezTo>
                <a:lnTo>
                  <a:pt x="4535307" y="1777965"/>
                </a:lnTo>
                <a:cubicBezTo>
                  <a:pt x="4535307" y="1774337"/>
                  <a:pt x="4534219" y="1771163"/>
                  <a:pt x="4532042" y="1768442"/>
                </a:cubicBezTo>
                <a:cubicBezTo>
                  <a:pt x="4529865" y="1765721"/>
                  <a:pt x="4526147" y="1763364"/>
                  <a:pt x="4520887" y="1761368"/>
                </a:cubicBezTo>
                <a:cubicBezTo>
                  <a:pt x="4515627" y="1759373"/>
                  <a:pt x="4508643" y="1757831"/>
                  <a:pt x="4499937" y="1756743"/>
                </a:cubicBezTo>
                <a:cubicBezTo>
                  <a:pt x="4491230" y="1755655"/>
                  <a:pt x="4480166" y="1755111"/>
                  <a:pt x="4466744" y="1755111"/>
                </a:cubicBezTo>
                <a:close/>
                <a:moveTo>
                  <a:pt x="4034551" y="1745860"/>
                </a:moveTo>
                <a:cubicBezTo>
                  <a:pt x="4013148" y="1745860"/>
                  <a:pt x="3992380" y="1747583"/>
                  <a:pt x="3972246" y="1751029"/>
                </a:cubicBezTo>
                <a:cubicBezTo>
                  <a:pt x="3952112" y="1754476"/>
                  <a:pt x="3933520" y="1758920"/>
                  <a:pt x="3916470" y="1764361"/>
                </a:cubicBezTo>
                <a:cubicBezTo>
                  <a:pt x="3899420" y="1769803"/>
                  <a:pt x="3884547" y="1775698"/>
                  <a:pt x="3871850" y="1782046"/>
                </a:cubicBezTo>
                <a:cubicBezTo>
                  <a:pt x="3859153" y="1788395"/>
                  <a:pt x="3850265" y="1794199"/>
                  <a:pt x="3845186" y="1799459"/>
                </a:cubicBezTo>
                <a:cubicBezTo>
                  <a:pt x="3840107" y="1804719"/>
                  <a:pt x="3836661" y="1810614"/>
                  <a:pt x="3834847" y="1817144"/>
                </a:cubicBezTo>
                <a:cubicBezTo>
                  <a:pt x="3833033" y="1823674"/>
                  <a:pt x="3832127" y="1832562"/>
                  <a:pt x="3832127" y="1843807"/>
                </a:cubicBezTo>
                <a:cubicBezTo>
                  <a:pt x="3832127" y="1852151"/>
                  <a:pt x="3832671" y="1859769"/>
                  <a:pt x="3833759" y="1866662"/>
                </a:cubicBezTo>
                <a:cubicBezTo>
                  <a:pt x="3834847" y="1873554"/>
                  <a:pt x="3836389" y="1879359"/>
                  <a:pt x="3838384" y="1884075"/>
                </a:cubicBezTo>
                <a:cubicBezTo>
                  <a:pt x="3840380" y="1888791"/>
                  <a:pt x="3842919" y="1892418"/>
                  <a:pt x="3846002" y="1894958"/>
                </a:cubicBezTo>
                <a:cubicBezTo>
                  <a:pt x="3849086" y="1897497"/>
                  <a:pt x="3852623" y="1898767"/>
                  <a:pt x="3856613" y="1898767"/>
                </a:cubicBezTo>
                <a:cubicBezTo>
                  <a:pt x="3862418" y="1898767"/>
                  <a:pt x="3869945" y="1896228"/>
                  <a:pt x="3879196" y="1891149"/>
                </a:cubicBezTo>
                <a:cubicBezTo>
                  <a:pt x="3888446" y="1886070"/>
                  <a:pt x="3899964" y="1880447"/>
                  <a:pt x="3913749" y="1874280"/>
                </a:cubicBezTo>
                <a:cubicBezTo>
                  <a:pt x="3927535" y="1868113"/>
                  <a:pt x="3943406" y="1862490"/>
                  <a:pt x="3961363" y="1857411"/>
                </a:cubicBezTo>
                <a:cubicBezTo>
                  <a:pt x="3979320" y="1852333"/>
                  <a:pt x="3999726" y="1849793"/>
                  <a:pt x="4022580" y="1849793"/>
                </a:cubicBezTo>
                <a:cubicBezTo>
                  <a:pt x="4039993" y="1849793"/>
                  <a:pt x="4054594" y="1851607"/>
                  <a:pt x="4066384" y="1855235"/>
                </a:cubicBezTo>
                <a:cubicBezTo>
                  <a:pt x="4078174" y="1858862"/>
                  <a:pt x="4087606" y="1864485"/>
                  <a:pt x="4094680" y="1872103"/>
                </a:cubicBezTo>
                <a:cubicBezTo>
                  <a:pt x="4101754" y="1879722"/>
                  <a:pt x="4106833" y="1889244"/>
                  <a:pt x="4109917" y="1900671"/>
                </a:cubicBezTo>
                <a:cubicBezTo>
                  <a:pt x="4113000" y="1912099"/>
                  <a:pt x="4114542" y="1925430"/>
                  <a:pt x="4114542" y="1940667"/>
                </a:cubicBezTo>
                <a:lnTo>
                  <a:pt x="4114542" y="1970051"/>
                </a:lnTo>
                <a:lnTo>
                  <a:pt x="4067201" y="1970051"/>
                </a:lnTo>
                <a:cubicBezTo>
                  <a:pt x="4024031" y="1970051"/>
                  <a:pt x="3986122" y="1973316"/>
                  <a:pt x="3953473" y="1979846"/>
                </a:cubicBezTo>
                <a:cubicBezTo>
                  <a:pt x="3920823" y="1986376"/>
                  <a:pt x="3893525" y="1996442"/>
                  <a:pt x="3871578" y="2010046"/>
                </a:cubicBezTo>
                <a:cubicBezTo>
                  <a:pt x="3849630" y="2023650"/>
                  <a:pt x="3833124" y="2040881"/>
                  <a:pt x="3822060" y="2061741"/>
                </a:cubicBezTo>
                <a:cubicBezTo>
                  <a:pt x="3810995" y="2082600"/>
                  <a:pt x="3805463" y="2107177"/>
                  <a:pt x="3805463" y="2135473"/>
                </a:cubicBezTo>
                <a:cubicBezTo>
                  <a:pt x="3805463" y="2161593"/>
                  <a:pt x="3809816" y="2184447"/>
                  <a:pt x="3818523" y="2204037"/>
                </a:cubicBezTo>
                <a:cubicBezTo>
                  <a:pt x="3827229" y="2223626"/>
                  <a:pt x="3839473" y="2240041"/>
                  <a:pt x="3855253" y="2253282"/>
                </a:cubicBezTo>
                <a:cubicBezTo>
                  <a:pt x="3871033" y="2266524"/>
                  <a:pt x="3889716" y="2276500"/>
                  <a:pt x="3911301" y="2283211"/>
                </a:cubicBezTo>
                <a:cubicBezTo>
                  <a:pt x="3932885" y="2289922"/>
                  <a:pt x="3956556" y="2293278"/>
                  <a:pt x="3982313" y="2293278"/>
                </a:cubicBezTo>
                <a:cubicBezTo>
                  <a:pt x="4013511" y="2293278"/>
                  <a:pt x="4041897" y="2287292"/>
                  <a:pt x="4067473" y="2275321"/>
                </a:cubicBezTo>
                <a:cubicBezTo>
                  <a:pt x="4093048" y="2263349"/>
                  <a:pt x="4115812" y="2246662"/>
                  <a:pt x="4135764" y="2225259"/>
                </a:cubicBezTo>
                <a:lnTo>
                  <a:pt x="4135764" y="2263893"/>
                </a:lnTo>
                <a:cubicBezTo>
                  <a:pt x="4135764" y="2268972"/>
                  <a:pt x="4137306" y="2272963"/>
                  <a:pt x="4140389" y="2275865"/>
                </a:cubicBezTo>
                <a:cubicBezTo>
                  <a:pt x="4143473" y="2278767"/>
                  <a:pt x="4148733" y="2280853"/>
                  <a:pt x="4156170" y="2282123"/>
                </a:cubicBezTo>
                <a:cubicBezTo>
                  <a:pt x="4163606" y="2283392"/>
                  <a:pt x="4175487" y="2284027"/>
                  <a:pt x="4191812" y="2284027"/>
                </a:cubicBezTo>
                <a:cubicBezTo>
                  <a:pt x="4207048" y="2284027"/>
                  <a:pt x="4218566" y="2283392"/>
                  <a:pt x="4226365" y="2282123"/>
                </a:cubicBezTo>
                <a:cubicBezTo>
                  <a:pt x="4234165" y="2280853"/>
                  <a:pt x="4239878" y="2278767"/>
                  <a:pt x="4243506" y="2275865"/>
                </a:cubicBezTo>
                <a:cubicBezTo>
                  <a:pt x="4247134" y="2272963"/>
                  <a:pt x="4248948" y="2268972"/>
                  <a:pt x="4248948" y="2263893"/>
                </a:cubicBezTo>
                <a:lnTo>
                  <a:pt x="4248948" y="1937402"/>
                </a:lnTo>
                <a:cubicBezTo>
                  <a:pt x="4248948" y="1904027"/>
                  <a:pt x="4244957" y="1875187"/>
                  <a:pt x="4236976" y="1850881"/>
                </a:cubicBezTo>
                <a:cubicBezTo>
                  <a:pt x="4228995" y="1826576"/>
                  <a:pt x="4216298" y="1806714"/>
                  <a:pt x="4198886" y="1791297"/>
                </a:cubicBezTo>
                <a:cubicBezTo>
                  <a:pt x="4181473" y="1775879"/>
                  <a:pt x="4159253" y="1764452"/>
                  <a:pt x="4132227" y="1757015"/>
                </a:cubicBezTo>
                <a:cubicBezTo>
                  <a:pt x="4105201" y="1749578"/>
                  <a:pt x="4072642" y="1745860"/>
                  <a:pt x="4034551" y="1745860"/>
                </a:cubicBezTo>
                <a:close/>
                <a:moveTo>
                  <a:pt x="3520997" y="1745860"/>
                </a:moveTo>
                <a:cubicBezTo>
                  <a:pt x="3490887" y="1745860"/>
                  <a:pt x="3461956" y="1753115"/>
                  <a:pt x="3434204" y="1767626"/>
                </a:cubicBezTo>
                <a:cubicBezTo>
                  <a:pt x="3406452" y="1782137"/>
                  <a:pt x="3379154" y="1803903"/>
                  <a:pt x="3352309" y="1832924"/>
                </a:cubicBezTo>
                <a:lnTo>
                  <a:pt x="3352309" y="1776877"/>
                </a:lnTo>
                <a:cubicBezTo>
                  <a:pt x="3352309" y="1773249"/>
                  <a:pt x="3351402" y="1770075"/>
                  <a:pt x="3349588" y="1767354"/>
                </a:cubicBezTo>
                <a:cubicBezTo>
                  <a:pt x="3347775" y="1764633"/>
                  <a:pt x="3344782" y="1762366"/>
                  <a:pt x="3340610" y="1760552"/>
                </a:cubicBezTo>
                <a:cubicBezTo>
                  <a:pt x="3336438" y="1758738"/>
                  <a:pt x="3330543" y="1757378"/>
                  <a:pt x="3322925" y="1756471"/>
                </a:cubicBezTo>
                <a:cubicBezTo>
                  <a:pt x="3315307" y="1755564"/>
                  <a:pt x="3305694" y="1755111"/>
                  <a:pt x="3294085" y="1755111"/>
                </a:cubicBezTo>
                <a:cubicBezTo>
                  <a:pt x="3282839" y="1755111"/>
                  <a:pt x="3273498" y="1755564"/>
                  <a:pt x="3266061" y="1756471"/>
                </a:cubicBezTo>
                <a:cubicBezTo>
                  <a:pt x="3258624" y="1757378"/>
                  <a:pt x="3252548" y="1758738"/>
                  <a:pt x="3247832" y="1760552"/>
                </a:cubicBezTo>
                <a:cubicBezTo>
                  <a:pt x="3243116" y="1762366"/>
                  <a:pt x="3239851" y="1764633"/>
                  <a:pt x="3238037" y="1767354"/>
                </a:cubicBezTo>
                <a:cubicBezTo>
                  <a:pt x="3236223" y="1770075"/>
                  <a:pt x="3235316" y="1773249"/>
                  <a:pt x="3235316" y="1776877"/>
                </a:cubicBezTo>
                <a:lnTo>
                  <a:pt x="3235316" y="2262261"/>
                </a:lnTo>
                <a:cubicBezTo>
                  <a:pt x="3235316" y="2265889"/>
                  <a:pt x="3236405" y="2269063"/>
                  <a:pt x="3238581" y="2271784"/>
                </a:cubicBezTo>
                <a:cubicBezTo>
                  <a:pt x="3240758" y="2274504"/>
                  <a:pt x="3244476" y="2276772"/>
                  <a:pt x="3249736" y="2278586"/>
                </a:cubicBezTo>
                <a:cubicBezTo>
                  <a:pt x="3254997" y="2280399"/>
                  <a:pt x="3261980" y="2281760"/>
                  <a:pt x="3270686" y="2282667"/>
                </a:cubicBezTo>
                <a:cubicBezTo>
                  <a:pt x="3279393" y="2283574"/>
                  <a:pt x="3290457" y="2284027"/>
                  <a:pt x="3303880" y="2284027"/>
                </a:cubicBezTo>
                <a:cubicBezTo>
                  <a:pt x="3317302" y="2284027"/>
                  <a:pt x="3328366" y="2283574"/>
                  <a:pt x="3337073" y="2282667"/>
                </a:cubicBezTo>
                <a:cubicBezTo>
                  <a:pt x="3345779" y="2281760"/>
                  <a:pt x="3352763" y="2280399"/>
                  <a:pt x="3358023" y="2278586"/>
                </a:cubicBezTo>
                <a:cubicBezTo>
                  <a:pt x="3363283" y="2276772"/>
                  <a:pt x="3367001" y="2274504"/>
                  <a:pt x="3369178" y="2271784"/>
                </a:cubicBezTo>
                <a:cubicBezTo>
                  <a:pt x="3371355" y="2269063"/>
                  <a:pt x="3372443" y="2265889"/>
                  <a:pt x="3372443" y="2262261"/>
                </a:cubicBezTo>
                <a:lnTo>
                  <a:pt x="3372443" y="1939578"/>
                </a:lnTo>
                <a:cubicBezTo>
                  <a:pt x="3391670" y="1915273"/>
                  <a:pt x="3410171" y="1896772"/>
                  <a:pt x="3427946" y="1884075"/>
                </a:cubicBezTo>
                <a:cubicBezTo>
                  <a:pt x="3445722" y="1871378"/>
                  <a:pt x="3463316" y="1865029"/>
                  <a:pt x="3480729" y="1865029"/>
                </a:cubicBezTo>
                <a:cubicBezTo>
                  <a:pt x="3494515" y="1865029"/>
                  <a:pt x="3506576" y="1867659"/>
                  <a:pt x="3516916" y="1872920"/>
                </a:cubicBezTo>
                <a:cubicBezTo>
                  <a:pt x="3527254" y="1878180"/>
                  <a:pt x="3535689" y="1885617"/>
                  <a:pt x="3542219" y="1895230"/>
                </a:cubicBezTo>
                <a:cubicBezTo>
                  <a:pt x="3548748" y="1904843"/>
                  <a:pt x="3553737" y="1916361"/>
                  <a:pt x="3557183" y="1929784"/>
                </a:cubicBezTo>
                <a:cubicBezTo>
                  <a:pt x="3560629" y="1943206"/>
                  <a:pt x="3562352" y="1961707"/>
                  <a:pt x="3562352" y="1985287"/>
                </a:cubicBezTo>
                <a:lnTo>
                  <a:pt x="3562352" y="2262261"/>
                </a:lnTo>
                <a:cubicBezTo>
                  <a:pt x="3562352" y="2265889"/>
                  <a:pt x="3563441" y="2269063"/>
                  <a:pt x="3565617" y="2271784"/>
                </a:cubicBezTo>
                <a:cubicBezTo>
                  <a:pt x="3567794" y="2274504"/>
                  <a:pt x="3571422" y="2276772"/>
                  <a:pt x="3576500" y="2278586"/>
                </a:cubicBezTo>
                <a:cubicBezTo>
                  <a:pt x="3581579" y="2280399"/>
                  <a:pt x="3588562" y="2281760"/>
                  <a:pt x="3597450" y="2282667"/>
                </a:cubicBezTo>
                <a:cubicBezTo>
                  <a:pt x="3606338" y="2283574"/>
                  <a:pt x="3617493" y="2284027"/>
                  <a:pt x="3630916" y="2284027"/>
                </a:cubicBezTo>
                <a:cubicBezTo>
                  <a:pt x="3643975" y="2284027"/>
                  <a:pt x="3654949" y="2283574"/>
                  <a:pt x="3663837" y="2282667"/>
                </a:cubicBezTo>
                <a:cubicBezTo>
                  <a:pt x="3672725" y="2281760"/>
                  <a:pt x="3679708" y="2280399"/>
                  <a:pt x="3684787" y="2278586"/>
                </a:cubicBezTo>
                <a:cubicBezTo>
                  <a:pt x="3689865" y="2276772"/>
                  <a:pt x="3693493" y="2274504"/>
                  <a:pt x="3695670" y="2271784"/>
                </a:cubicBezTo>
                <a:cubicBezTo>
                  <a:pt x="3697846" y="2269063"/>
                  <a:pt x="3698935" y="2265889"/>
                  <a:pt x="3698935" y="2262261"/>
                </a:cubicBezTo>
                <a:lnTo>
                  <a:pt x="3698935" y="1962433"/>
                </a:lnTo>
                <a:cubicBezTo>
                  <a:pt x="3698935" y="1927244"/>
                  <a:pt x="3695851" y="1897134"/>
                  <a:pt x="3689684" y="1872103"/>
                </a:cubicBezTo>
                <a:cubicBezTo>
                  <a:pt x="3683517" y="1847072"/>
                  <a:pt x="3673450" y="1825216"/>
                  <a:pt x="3659484" y="1806533"/>
                </a:cubicBezTo>
                <a:cubicBezTo>
                  <a:pt x="3645517" y="1787850"/>
                  <a:pt x="3627197" y="1773068"/>
                  <a:pt x="3604524" y="1762185"/>
                </a:cubicBezTo>
                <a:cubicBezTo>
                  <a:pt x="3581851" y="1751301"/>
                  <a:pt x="3554009" y="1745860"/>
                  <a:pt x="3520997" y="1745860"/>
                </a:cubicBezTo>
                <a:close/>
                <a:moveTo>
                  <a:pt x="2433798" y="1745860"/>
                </a:moveTo>
                <a:cubicBezTo>
                  <a:pt x="2389177" y="1745860"/>
                  <a:pt x="2350271" y="1752571"/>
                  <a:pt x="2317077" y="1765994"/>
                </a:cubicBezTo>
                <a:cubicBezTo>
                  <a:pt x="2283884" y="1779416"/>
                  <a:pt x="2256223" y="1798371"/>
                  <a:pt x="2234094" y="1822858"/>
                </a:cubicBezTo>
                <a:cubicBezTo>
                  <a:pt x="2211965" y="1847345"/>
                  <a:pt x="2195368" y="1876729"/>
                  <a:pt x="2184304" y="1911010"/>
                </a:cubicBezTo>
                <a:cubicBezTo>
                  <a:pt x="2173239" y="1945292"/>
                  <a:pt x="2167707" y="1983111"/>
                  <a:pt x="2167707" y="2024466"/>
                </a:cubicBezTo>
                <a:cubicBezTo>
                  <a:pt x="2167707" y="2067273"/>
                  <a:pt x="2172786" y="2105364"/>
                  <a:pt x="2182944" y="2138738"/>
                </a:cubicBezTo>
                <a:cubicBezTo>
                  <a:pt x="2193101" y="2172113"/>
                  <a:pt x="2208700" y="2200228"/>
                  <a:pt x="2229741" y="2223082"/>
                </a:cubicBezTo>
                <a:cubicBezTo>
                  <a:pt x="2250781" y="2245936"/>
                  <a:pt x="2277263" y="2263349"/>
                  <a:pt x="2309187" y="2275321"/>
                </a:cubicBezTo>
                <a:cubicBezTo>
                  <a:pt x="2341111" y="2287292"/>
                  <a:pt x="2378657" y="2293278"/>
                  <a:pt x="2421827" y="2293278"/>
                </a:cubicBezTo>
                <a:cubicBezTo>
                  <a:pt x="2466447" y="2293278"/>
                  <a:pt x="2505445" y="2286567"/>
                  <a:pt x="2538819" y="2273144"/>
                </a:cubicBezTo>
                <a:cubicBezTo>
                  <a:pt x="2572194" y="2259722"/>
                  <a:pt x="2599946" y="2240676"/>
                  <a:pt x="2622075" y="2216008"/>
                </a:cubicBezTo>
                <a:cubicBezTo>
                  <a:pt x="2644204" y="2191340"/>
                  <a:pt x="2660710" y="2161955"/>
                  <a:pt x="2671593" y="2127855"/>
                </a:cubicBezTo>
                <a:cubicBezTo>
                  <a:pt x="2682476" y="2093755"/>
                  <a:pt x="2687918" y="2056027"/>
                  <a:pt x="2687918" y="2014671"/>
                </a:cubicBezTo>
                <a:cubicBezTo>
                  <a:pt x="2687918" y="1971502"/>
                  <a:pt x="2682839" y="1933230"/>
                  <a:pt x="2672681" y="1899855"/>
                </a:cubicBezTo>
                <a:cubicBezTo>
                  <a:pt x="2662524" y="1866480"/>
                  <a:pt x="2647015" y="1838366"/>
                  <a:pt x="2626156" y="1815512"/>
                </a:cubicBezTo>
                <a:cubicBezTo>
                  <a:pt x="2605297" y="1792657"/>
                  <a:pt x="2578905" y="1775335"/>
                  <a:pt x="2546982" y="1763545"/>
                </a:cubicBezTo>
                <a:cubicBezTo>
                  <a:pt x="2515058" y="1751755"/>
                  <a:pt x="2477330" y="1745860"/>
                  <a:pt x="2433798" y="1745860"/>
                </a:cubicBezTo>
                <a:close/>
                <a:moveTo>
                  <a:pt x="1776866" y="1687091"/>
                </a:moveTo>
                <a:lnTo>
                  <a:pt x="1837811" y="1687091"/>
                </a:lnTo>
                <a:cubicBezTo>
                  <a:pt x="1852685" y="1687091"/>
                  <a:pt x="1867105" y="1688089"/>
                  <a:pt x="1881071" y="1690084"/>
                </a:cubicBezTo>
                <a:cubicBezTo>
                  <a:pt x="1895038" y="1692079"/>
                  <a:pt x="1908370" y="1696886"/>
                  <a:pt x="1921067" y="1704504"/>
                </a:cubicBezTo>
                <a:cubicBezTo>
                  <a:pt x="1933763" y="1712122"/>
                  <a:pt x="1944465" y="1723912"/>
                  <a:pt x="1953171" y="1739874"/>
                </a:cubicBezTo>
                <a:cubicBezTo>
                  <a:pt x="1961878" y="1755836"/>
                  <a:pt x="1966231" y="1776151"/>
                  <a:pt x="1966231" y="1800819"/>
                </a:cubicBezTo>
                <a:cubicBezTo>
                  <a:pt x="1966231" y="1818958"/>
                  <a:pt x="1963692" y="1835736"/>
                  <a:pt x="1958613" y="1851154"/>
                </a:cubicBezTo>
                <a:cubicBezTo>
                  <a:pt x="1953534" y="1866571"/>
                  <a:pt x="1946098" y="1879812"/>
                  <a:pt x="1936303" y="1890877"/>
                </a:cubicBezTo>
                <a:cubicBezTo>
                  <a:pt x="1926508" y="1901941"/>
                  <a:pt x="1913902" y="1910557"/>
                  <a:pt x="1898484" y="1916724"/>
                </a:cubicBezTo>
                <a:cubicBezTo>
                  <a:pt x="1883067" y="1922891"/>
                  <a:pt x="1863930" y="1925975"/>
                  <a:pt x="1841076" y="1925975"/>
                </a:cubicBezTo>
                <a:lnTo>
                  <a:pt x="1776866" y="1925975"/>
                </a:lnTo>
                <a:close/>
                <a:moveTo>
                  <a:pt x="1682183" y="1576628"/>
                </a:moveTo>
                <a:cubicBezTo>
                  <a:pt x="1667673" y="1576628"/>
                  <a:pt x="1655973" y="1580891"/>
                  <a:pt x="1647085" y="1589416"/>
                </a:cubicBezTo>
                <a:cubicBezTo>
                  <a:pt x="1638198" y="1597941"/>
                  <a:pt x="1633754" y="1610729"/>
                  <a:pt x="1633754" y="1627779"/>
                </a:cubicBezTo>
                <a:lnTo>
                  <a:pt x="1633754" y="2261173"/>
                </a:lnTo>
                <a:cubicBezTo>
                  <a:pt x="1633754" y="2264800"/>
                  <a:pt x="1634842" y="2268065"/>
                  <a:pt x="1637019" y="2270967"/>
                </a:cubicBezTo>
                <a:cubicBezTo>
                  <a:pt x="1639195" y="2273870"/>
                  <a:pt x="1643004" y="2276228"/>
                  <a:pt x="1648446" y="2278041"/>
                </a:cubicBezTo>
                <a:cubicBezTo>
                  <a:pt x="1653887" y="2279855"/>
                  <a:pt x="1661234" y="2281306"/>
                  <a:pt x="1670484" y="2282395"/>
                </a:cubicBezTo>
                <a:cubicBezTo>
                  <a:pt x="1679735" y="2283483"/>
                  <a:pt x="1691253" y="2284027"/>
                  <a:pt x="1705038" y="2284027"/>
                </a:cubicBezTo>
                <a:cubicBezTo>
                  <a:pt x="1719186" y="2284027"/>
                  <a:pt x="1730794" y="2283483"/>
                  <a:pt x="1739864" y="2282395"/>
                </a:cubicBezTo>
                <a:cubicBezTo>
                  <a:pt x="1748933" y="2281306"/>
                  <a:pt x="1756188" y="2279855"/>
                  <a:pt x="1761630" y="2278041"/>
                </a:cubicBezTo>
                <a:cubicBezTo>
                  <a:pt x="1767071" y="2276228"/>
                  <a:pt x="1770971" y="2273870"/>
                  <a:pt x="1773329" y="2270967"/>
                </a:cubicBezTo>
                <a:cubicBezTo>
                  <a:pt x="1775687" y="2268065"/>
                  <a:pt x="1776866" y="2264800"/>
                  <a:pt x="1776866" y="2261173"/>
                </a:cubicBezTo>
                <a:lnTo>
                  <a:pt x="1776866" y="2036438"/>
                </a:lnTo>
                <a:lnTo>
                  <a:pt x="1835635" y="2036438"/>
                </a:lnTo>
                <a:cubicBezTo>
                  <a:pt x="1882069" y="2036438"/>
                  <a:pt x="1922427" y="2030996"/>
                  <a:pt x="1956708" y="2020113"/>
                </a:cubicBezTo>
                <a:cubicBezTo>
                  <a:pt x="1990990" y="2009230"/>
                  <a:pt x="2019921" y="1993359"/>
                  <a:pt x="2043501" y="1972500"/>
                </a:cubicBezTo>
                <a:cubicBezTo>
                  <a:pt x="2067081" y="1951640"/>
                  <a:pt x="2085038" y="1925975"/>
                  <a:pt x="2097372" y="1895502"/>
                </a:cubicBezTo>
                <a:cubicBezTo>
                  <a:pt x="2109706" y="1865029"/>
                  <a:pt x="2115873" y="1830022"/>
                  <a:pt x="2115873" y="1790480"/>
                </a:cubicBezTo>
                <a:cubicBezTo>
                  <a:pt x="2115873" y="1761822"/>
                  <a:pt x="2111883" y="1735974"/>
                  <a:pt x="2103902" y="1712939"/>
                </a:cubicBezTo>
                <a:cubicBezTo>
                  <a:pt x="2095921" y="1689903"/>
                  <a:pt x="2084312" y="1669769"/>
                  <a:pt x="2069076" y="1652538"/>
                </a:cubicBezTo>
                <a:cubicBezTo>
                  <a:pt x="2053840" y="1635306"/>
                  <a:pt x="2035429" y="1621068"/>
                  <a:pt x="2013845" y="1609822"/>
                </a:cubicBezTo>
                <a:cubicBezTo>
                  <a:pt x="1992260" y="1598576"/>
                  <a:pt x="1970947" y="1590867"/>
                  <a:pt x="1949907" y="1586695"/>
                </a:cubicBezTo>
                <a:cubicBezTo>
                  <a:pt x="1928866" y="1582523"/>
                  <a:pt x="1910818" y="1579803"/>
                  <a:pt x="1895763" y="1578533"/>
                </a:cubicBezTo>
                <a:cubicBezTo>
                  <a:pt x="1880709" y="1577263"/>
                  <a:pt x="1864837" y="1576628"/>
                  <a:pt x="1848150" y="1576628"/>
                </a:cubicBezTo>
                <a:close/>
                <a:moveTo>
                  <a:pt x="4467288" y="1541803"/>
                </a:moveTo>
                <a:cubicBezTo>
                  <a:pt x="4436815" y="1541803"/>
                  <a:pt x="4415956" y="1547153"/>
                  <a:pt x="4404710" y="1557855"/>
                </a:cubicBezTo>
                <a:cubicBezTo>
                  <a:pt x="4393464" y="1568557"/>
                  <a:pt x="4387841" y="1587693"/>
                  <a:pt x="4387841" y="1615263"/>
                </a:cubicBezTo>
                <a:cubicBezTo>
                  <a:pt x="4387841" y="1641745"/>
                  <a:pt x="4393283" y="1660065"/>
                  <a:pt x="4404166" y="1670223"/>
                </a:cubicBezTo>
                <a:cubicBezTo>
                  <a:pt x="4415049" y="1680380"/>
                  <a:pt x="4435727" y="1685459"/>
                  <a:pt x="4466199" y="1685459"/>
                </a:cubicBezTo>
                <a:cubicBezTo>
                  <a:pt x="4497035" y="1685459"/>
                  <a:pt x="4517985" y="1680199"/>
                  <a:pt x="4529049" y="1669679"/>
                </a:cubicBezTo>
                <a:cubicBezTo>
                  <a:pt x="4540114" y="1659158"/>
                  <a:pt x="4545646" y="1640113"/>
                  <a:pt x="4545646" y="1612542"/>
                </a:cubicBezTo>
                <a:cubicBezTo>
                  <a:pt x="4545646" y="1586060"/>
                  <a:pt x="4540295" y="1567650"/>
                  <a:pt x="4529593" y="1557311"/>
                </a:cubicBezTo>
                <a:cubicBezTo>
                  <a:pt x="4518892" y="1546972"/>
                  <a:pt x="4498123" y="1541803"/>
                  <a:pt x="4467288" y="1541803"/>
                </a:cubicBezTo>
                <a:close/>
                <a:moveTo>
                  <a:pt x="0" y="0"/>
                </a:moveTo>
                <a:lnTo>
                  <a:pt x="6122825" y="0"/>
                </a:lnTo>
                <a:lnTo>
                  <a:pt x="6122825" y="5789378"/>
                </a:lnTo>
                <a:lnTo>
                  <a:pt x="0" y="5789378"/>
                </a:lnTo>
                <a:close/>
              </a:path>
            </a:pathLst>
          </a:custGeom>
          <a:noFill/>
        </p:spPr>
      </p:pic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9B50A851-9A67-5BA8-35B1-3CC6D3460EB8}"/>
              </a:ext>
            </a:extLst>
          </p:cNvPr>
          <p:cNvGrpSpPr/>
          <p:nvPr/>
        </p:nvGrpSpPr>
        <p:grpSpPr>
          <a:xfrm>
            <a:off x="-890864" y="-7124700"/>
            <a:ext cx="3035008" cy="6858000"/>
            <a:chOff x="662725" y="0"/>
            <a:chExt cx="3035008" cy="6858000"/>
          </a:xfrm>
        </p:grpSpPr>
        <p:sp>
          <p:nvSpPr>
            <p:cNvPr id="1043" name="Flowchart: Data 1042">
              <a:extLst>
                <a:ext uri="{FF2B5EF4-FFF2-40B4-BE49-F238E27FC236}">
                  <a16:creationId xmlns:a16="http://schemas.microsoft.com/office/drawing/2014/main" id="{28EC3DD8-051C-9887-E84E-3B296DE66443}"/>
                </a:ext>
              </a:extLst>
            </p:cNvPr>
            <p:cNvSpPr/>
            <p:nvPr/>
          </p:nvSpPr>
          <p:spPr>
            <a:xfrm rot="10800000" flipH="1">
              <a:off x="662725" y="0"/>
              <a:ext cx="1800000" cy="1539266"/>
            </a:xfrm>
            <a:prstGeom prst="flowChartInputOutpu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045" name="Flowchart: Data 1044">
              <a:extLst>
                <a:ext uri="{FF2B5EF4-FFF2-40B4-BE49-F238E27FC236}">
                  <a16:creationId xmlns:a16="http://schemas.microsoft.com/office/drawing/2014/main" id="{76B240F2-0FE4-D13B-B930-51AEC3D92B8B}"/>
                </a:ext>
              </a:extLst>
            </p:cNvPr>
            <p:cNvSpPr/>
            <p:nvPr/>
          </p:nvSpPr>
          <p:spPr>
            <a:xfrm rot="10800000" flipH="1">
              <a:off x="1081472" y="1788084"/>
              <a:ext cx="1800000" cy="1539266"/>
            </a:xfrm>
            <a:prstGeom prst="flowChartInputOutpu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046" name="Flowchart: Data 1045">
              <a:extLst>
                <a:ext uri="{FF2B5EF4-FFF2-40B4-BE49-F238E27FC236}">
                  <a16:creationId xmlns:a16="http://schemas.microsoft.com/office/drawing/2014/main" id="{8841B8E5-C9DA-489A-08D1-4BC73D98C85A}"/>
                </a:ext>
              </a:extLst>
            </p:cNvPr>
            <p:cNvSpPr/>
            <p:nvPr/>
          </p:nvSpPr>
          <p:spPr>
            <a:xfrm rot="10800000" flipH="1">
              <a:off x="1503456" y="3553409"/>
              <a:ext cx="1800000" cy="1539266"/>
            </a:xfrm>
            <a:prstGeom prst="flowChartInputOutpu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47" name="Flowchart: Data 1046">
              <a:extLst>
                <a:ext uri="{FF2B5EF4-FFF2-40B4-BE49-F238E27FC236}">
                  <a16:creationId xmlns:a16="http://schemas.microsoft.com/office/drawing/2014/main" id="{0FCD479A-47E2-6E53-C141-9421871E00CB}"/>
                </a:ext>
              </a:extLst>
            </p:cNvPr>
            <p:cNvSpPr/>
            <p:nvPr/>
          </p:nvSpPr>
          <p:spPr>
            <a:xfrm rot="10800000" flipH="1">
              <a:off x="1897733" y="5318734"/>
              <a:ext cx="1800000" cy="1539266"/>
            </a:xfrm>
            <a:prstGeom prst="flowChartInputOutpu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3324BC71-27D0-B1BF-2AFF-8A292133D709}"/>
              </a:ext>
            </a:extLst>
          </p:cNvPr>
          <p:cNvGrpSpPr/>
          <p:nvPr/>
        </p:nvGrpSpPr>
        <p:grpSpPr>
          <a:xfrm>
            <a:off x="10055014" y="7570951"/>
            <a:ext cx="3041440" cy="6868949"/>
            <a:chOff x="8970187" y="-7857"/>
            <a:chExt cx="3041440" cy="6868949"/>
          </a:xfrm>
        </p:grpSpPr>
        <p:sp>
          <p:nvSpPr>
            <p:cNvPr id="1049" name="Flowchart: Data 1048">
              <a:extLst>
                <a:ext uri="{FF2B5EF4-FFF2-40B4-BE49-F238E27FC236}">
                  <a16:creationId xmlns:a16="http://schemas.microsoft.com/office/drawing/2014/main" id="{C077410B-3124-3D32-E265-32765AAE8546}"/>
                </a:ext>
              </a:extLst>
            </p:cNvPr>
            <p:cNvSpPr/>
            <p:nvPr/>
          </p:nvSpPr>
          <p:spPr>
            <a:xfrm rot="10800000" flipH="1">
              <a:off x="8970187" y="-7857"/>
              <a:ext cx="1800000" cy="1539266"/>
            </a:xfrm>
            <a:prstGeom prst="flowChartInputOutpu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50" name="Flowchart: Data 1049">
              <a:extLst>
                <a:ext uri="{FF2B5EF4-FFF2-40B4-BE49-F238E27FC236}">
                  <a16:creationId xmlns:a16="http://schemas.microsoft.com/office/drawing/2014/main" id="{FD743F3F-CFF2-588A-CF35-B160E3CF2105}"/>
                </a:ext>
              </a:extLst>
            </p:cNvPr>
            <p:cNvSpPr/>
            <p:nvPr/>
          </p:nvSpPr>
          <p:spPr>
            <a:xfrm rot="10800000" flipH="1">
              <a:off x="9368623" y="1760866"/>
              <a:ext cx="1800000" cy="1539266"/>
            </a:xfrm>
            <a:prstGeom prst="flowChartInputOutpu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051" name="Flowchart: Data 1050">
              <a:extLst>
                <a:ext uri="{FF2B5EF4-FFF2-40B4-BE49-F238E27FC236}">
                  <a16:creationId xmlns:a16="http://schemas.microsoft.com/office/drawing/2014/main" id="{68A1B574-A9FD-FFC1-10F3-ADA96CD3391A}"/>
                </a:ext>
              </a:extLst>
            </p:cNvPr>
            <p:cNvSpPr/>
            <p:nvPr/>
          </p:nvSpPr>
          <p:spPr>
            <a:xfrm rot="10800000" flipH="1">
              <a:off x="9792880" y="3541346"/>
              <a:ext cx="1800000" cy="1539266"/>
            </a:xfrm>
            <a:prstGeom prst="flowChartInputOutpu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052" name="Flowchart: Data 1051">
              <a:extLst>
                <a:ext uri="{FF2B5EF4-FFF2-40B4-BE49-F238E27FC236}">
                  <a16:creationId xmlns:a16="http://schemas.microsoft.com/office/drawing/2014/main" id="{34EFE503-9FE0-2A69-2EC1-4989FA47BA4B}"/>
                </a:ext>
              </a:extLst>
            </p:cNvPr>
            <p:cNvSpPr/>
            <p:nvPr/>
          </p:nvSpPr>
          <p:spPr>
            <a:xfrm rot="10800000" flipH="1">
              <a:off x="10211627" y="5321826"/>
              <a:ext cx="1800000" cy="1539266"/>
            </a:xfrm>
            <a:prstGeom prst="flowChartInputOutpu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053" name="Rectangle: Rounded Corners 1052">
            <a:extLst>
              <a:ext uri="{FF2B5EF4-FFF2-40B4-BE49-F238E27FC236}">
                <a16:creationId xmlns:a16="http://schemas.microsoft.com/office/drawing/2014/main" id="{13182F38-1D89-2B4E-01CB-490978403786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55" name="Picture 1054">
            <a:extLst>
              <a:ext uri="{FF2B5EF4-FFF2-40B4-BE49-F238E27FC236}">
                <a16:creationId xmlns:a16="http://schemas.microsoft.com/office/drawing/2014/main" id="{AA78162E-22B6-C3BD-3E49-88EC1EA4150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1056" name="TextBox 1055">
            <a:extLst>
              <a:ext uri="{FF2B5EF4-FFF2-40B4-BE49-F238E27FC236}">
                <a16:creationId xmlns:a16="http://schemas.microsoft.com/office/drawing/2014/main" id="{4B334DBA-D2F0-0339-B1E3-04231D927BF1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F70E2DB7-6125-D229-273F-2EAF2B136784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1058" name="Graphic 1057" descr="Magnifying glass with solid fill">
            <a:extLst>
              <a:ext uri="{FF2B5EF4-FFF2-40B4-BE49-F238E27FC236}">
                <a16:creationId xmlns:a16="http://schemas.microsoft.com/office/drawing/2014/main" id="{3FF4DB9E-773B-D3BD-8963-0B9CA368DB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D1382031-8DB7-AB6C-AC52-7AAC5E1E5DBC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192540B9-2915-49F4-4C17-B1D41FD1225D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0788AD8D-ECE5-B1FE-BCAD-8D4C91FEBAA5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D01E9667-04DD-230A-CC62-7CB7FCDAD6CA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77603087-8B00-A53C-182A-B54449517AF8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871D3279-F164-D376-8C2D-403D0152614E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31811869-77FB-80B2-A031-8CFED220FCD4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39DBC5EE-BA12-D186-1A4D-2FACDB73603A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061" name="Rectangle: Rounded Corners 1060">
            <a:extLst>
              <a:ext uri="{FF2B5EF4-FFF2-40B4-BE49-F238E27FC236}">
                <a16:creationId xmlns:a16="http://schemas.microsoft.com/office/drawing/2014/main" id="{C716E3F0-2E17-6FD2-E4F7-C0225CE62E69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8ED2672E-8C9F-EE76-BB6C-A128CB8AEA2D}"/>
              </a:ext>
            </a:extLst>
          </p:cNvPr>
          <p:cNvSpPr txBox="1"/>
          <p:nvPr/>
        </p:nvSpPr>
        <p:spPr>
          <a:xfrm>
            <a:off x="10181941" y="241874"/>
            <a:ext cx="119408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Wyjazdy</a:t>
            </a:r>
          </a:p>
        </p:txBody>
      </p:sp>
    </p:spTree>
    <p:extLst>
      <p:ext uri="{BB962C8B-B14F-4D97-AF65-F5344CB8AC3E}">
        <p14:creationId xmlns:p14="http://schemas.microsoft.com/office/powerpoint/2010/main" val="412923112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142BF95-3DD3-CF25-31CB-D8DEF2657FB2}"/>
              </a:ext>
            </a:extLst>
          </p:cNvPr>
          <p:cNvSpPr txBox="1"/>
          <p:nvPr/>
        </p:nvSpPr>
        <p:spPr>
          <a:xfrm>
            <a:off x="5667703" y="440036"/>
            <a:ext cx="112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Wycieczki</a:t>
            </a:r>
            <a:endParaRPr lang="pl-PL" sz="1600" i="1" dirty="0">
              <a:solidFill>
                <a:srgbClr val="000080"/>
              </a:solidFill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EE30E07-2182-4591-5262-1E6AD84391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6500" y="888083"/>
            <a:ext cx="5973335" cy="5648029"/>
          </a:xfrm>
          <a:custGeom>
            <a:avLst/>
            <a:gdLst/>
            <a:ahLst/>
            <a:cxnLst/>
            <a:rect l="l" t="t" r="r" b="b"/>
            <a:pathLst>
              <a:path w="6122825" h="5789378">
                <a:moveTo>
                  <a:pt x="2447951" y="3197171"/>
                </a:moveTo>
                <a:cubicBezTo>
                  <a:pt x="2470805" y="3197171"/>
                  <a:pt x="2489760" y="3201343"/>
                  <a:pt x="2504815" y="3209687"/>
                </a:cubicBezTo>
                <a:cubicBezTo>
                  <a:pt x="2519869" y="3218031"/>
                  <a:pt x="2531932" y="3229639"/>
                  <a:pt x="2541001" y="3244513"/>
                </a:cubicBezTo>
                <a:cubicBezTo>
                  <a:pt x="2550070" y="3259386"/>
                  <a:pt x="2556509" y="3276890"/>
                  <a:pt x="2560318" y="3297023"/>
                </a:cubicBezTo>
                <a:cubicBezTo>
                  <a:pt x="2564127" y="3317157"/>
                  <a:pt x="2566032" y="3339195"/>
                  <a:pt x="2566032" y="3363138"/>
                </a:cubicBezTo>
                <a:cubicBezTo>
                  <a:pt x="2566032" y="3388895"/>
                  <a:pt x="2563674" y="3411840"/>
                  <a:pt x="2558958" y="3431973"/>
                </a:cubicBezTo>
                <a:cubicBezTo>
                  <a:pt x="2554242" y="3452107"/>
                  <a:pt x="2546986" y="3469248"/>
                  <a:pt x="2537192" y="3483396"/>
                </a:cubicBezTo>
                <a:cubicBezTo>
                  <a:pt x="2527397" y="3497544"/>
                  <a:pt x="2514881" y="3508336"/>
                  <a:pt x="2499645" y="3515773"/>
                </a:cubicBezTo>
                <a:cubicBezTo>
                  <a:pt x="2484409" y="3523210"/>
                  <a:pt x="2466452" y="3526928"/>
                  <a:pt x="2445774" y="3526928"/>
                </a:cubicBezTo>
                <a:cubicBezTo>
                  <a:pt x="2423282" y="3526928"/>
                  <a:pt x="2404418" y="3522847"/>
                  <a:pt x="2389182" y="3514685"/>
                </a:cubicBezTo>
                <a:cubicBezTo>
                  <a:pt x="2373946" y="3506522"/>
                  <a:pt x="2361884" y="3495004"/>
                  <a:pt x="2352996" y="3480131"/>
                </a:cubicBezTo>
                <a:cubicBezTo>
                  <a:pt x="2344108" y="3465257"/>
                  <a:pt x="2337669" y="3447754"/>
                  <a:pt x="2333679" y="3427620"/>
                </a:cubicBezTo>
                <a:cubicBezTo>
                  <a:pt x="2329688" y="3407486"/>
                  <a:pt x="2327693" y="3385448"/>
                  <a:pt x="2327693" y="3361505"/>
                </a:cubicBezTo>
                <a:cubicBezTo>
                  <a:pt x="2327693" y="3335749"/>
                  <a:pt x="2330142" y="3312804"/>
                  <a:pt x="2335039" y="3292670"/>
                </a:cubicBezTo>
                <a:cubicBezTo>
                  <a:pt x="2339936" y="3272537"/>
                  <a:pt x="2347282" y="3255305"/>
                  <a:pt x="2357077" y="3240976"/>
                </a:cubicBezTo>
                <a:cubicBezTo>
                  <a:pt x="2366872" y="3226646"/>
                  <a:pt x="2379387" y="3215763"/>
                  <a:pt x="2394624" y="3208327"/>
                </a:cubicBezTo>
                <a:cubicBezTo>
                  <a:pt x="2409860" y="3200890"/>
                  <a:pt x="2427636" y="3197171"/>
                  <a:pt x="2447951" y="3197171"/>
                </a:cubicBezTo>
                <a:close/>
                <a:moveTo>
                  <a:pt x="4260970" y="3185744"/>
                </a:moveTo>
                <a:cubicBezTo>
                  <a:pt x="4295433" y="3185744"/>
                  <a:pt x="4320918" y="3196718"/>
                  <a:pt x="4337424" y="3218665"/>
                </a:cubicBezTo>
                <a:cubicBezTo>
                  <a:pt x="4353930" y="3240613"/>
                  <a:pt x="4361638" y="3270813"/>
                  <a:pt x="4360550" y="3309267"/>
                </a:cubicBezTo>
                <a:lnTo>
                  <a:pt x="4155949" y="3309267"/>
                </a:lnTo>
                <a:cubicBezTo>
                  <a:pt x="4156674" y="3292217"/>
                  <a:pt x="4159304" y="3276164"/>
                  <a:pt x="4163839" y="3261109"/>
                </a:cubicBezTo>
                <a:cubicBezTo>
                  <a:pt x="4168373" y="3246054"/>
                  <a:pt x="4174903" y="3232995"/>
                  <a:pt x="4183428" y="3221930"/>
                </a:cubicBezTo>
                <a:cubicBezTo>
                  <a:pt x="4191953" y="3210866"/>
                  <a:pt x="4202655" y="3202069"/>
                  <a:pt x="4215533" y="3195539"/>
                </a:cubicBezTo>
                <a:cubicBezTo>
                  <a:pt x="4228412" y="3189009"/>
                  <a:pt x="4243557" y="3185744"/>
                  <a:pt x="4260970" y="3185744"/>
                </a:cubicBezTo>
                <a:close/>
                <a:moveTo>
                  <a:pt x="4264235" y="3088885"/>
                </a:moveTo>
                <a:cubicBezTo>
                  <a:pt x="4225782" y="3088885"/>
                  <a:pt x="4191228" y="3095233"/>
                  <a:pt x="4160574" y="3107930"/>
                </a:cubicBezTo>
                <a:cubicBezTo>
                  <a:pt x="4129920" y="3120627"/>
                  <a:pt x="4103891" y="3139038"/>
                  <a:pt x="4082488" y="3163162"/>
                </a:cubicBezTo>
                <a:cubicBezTo>
                  <a:pt x="4061085" y="3187286"/>
                  <a:pt x="4044760" y="3216670"/>
                  <a:pt x="4033514" y="3251315"/>
                </a:cubicBezTo>
                <a:cubicBezTo>
                  <a:pt x="4022268" y="3285959"/>
                  <a:pt x="4016645" y="3324866"/>
                  <a:pt x="4016645" y="3368035"/>
                </a:cubicBezTo>
                <a:cubicBezTo>
                  <a:pt x="4016645" y="3413019"/>
                  <a:pt x="4021906" y="3452107"/>
                  <a:pt x="4032426" y="3485300"/>
                </a:cubicBezTo>
                <a:cubicBezTo>
                  <a:pt x="4042946" y="3518494"/>
                  <a:pt x="4058545" y="3546064"/>
                  <a:pt x="4079223" y="3568011"/>
                </a:cubicBezTo>
                <a:cubicBezTo>
                  <a:pt x="4099901" y="3589959"/>
                  <a:pt x="4125385" y="3606374"/>
                  <a:pt x="4155677" y="3617257"/>
                </a:cubicBezTo>
                <a:cubicBezTo>
                  <a:pt x="4185968" y="3628140"/>
                  <a:pt x="4220884" y="3633582"/>
                  <a:pt x="4260426" y="3633582"/>
                </a:cubicBezTo>
                <a:cubicBezTo>
                  <a:pt x="4269858" y="3633582"/>
                  <a:pt x="4278383" y="3633219"/>
                  <a:pt x="4286001" y="3632493"/>
                </a:cubicBezTo>
                <a:cubicBezTo>
                  <a:pt x="4293619" y="3631768"/>
                  <a:pt x="4300512" y="3630861"/>
                  <a:pt x="4306679" y="3629773"/>
                </a:cubicBezTo>
                <a:lnTo>
                  <a:pt x="4281648" y="3655348"/>
                </a:lnTo>
                <a:cubicBezTo>
                  <a:pt x="4274755" y="3662240"/>
                  <a:pt x="4268860" y="3668861"/>
                  <a:pt x="4263963" y="3675209"/>
                </a:cubicBezTo>
                <a:cubicBezTo>
                  <a:pt x="4259066" y="3681558"/>
                  <a:pt x="4255075" y="3687906"/>
                  <a:pt x="4251992" y="3694255"/>
                </a:cubicBezTo>
                <a:cubicBezTo>
                  <a:pt x="4248908" y="3700603"/>
                  <a:pt x="4246731" y="3707133"/>
                  <a:pt x="4245462" y="3713844"/>
                </a:cubicBezTo>
                <a:cubicBezTo>
                  <a:pt x="4244192" y="3720556"/>
                  <a:pt x="4243557" y="3727720"/>
                  <a:pt x="4243557" y="3735338"/>
                </a:cubicBezTo>
                <a:cubicBezTo>
                  <a:pt x="4243557" y="3764360"/>
                  <a:pt x="4254350" y="3786126"/>
                  <a:pt x="4275934" y="3800637"/>
                </a:cubicBezTo>
                <a:cubicBezTo>
                  <a:pt x="4297519" y="3815147"/>
                  <a:pt x="4327720" y="3822403"/>
                  <a:pt x="4366536" y="3822403"/>
                </a:cubicBezTo>
                <a:cubicBezTo>
                  <a:pt x="4383586" y="3822403"/>
                  <a:pt x="4399094" y="3821314"/>
                  <a:pt x="4413061" y="3819138"/>
                </a:cubicBezTo>
                <a:cubicBezTo>
                  <a:pt x="4427027" y="3816961"/>
                  <a:pt x="4440903" y="3813515"/>
                  <a:pt x="4454689" y="3808799"/>
                </a:cubicBezTo>
                <a:cubicBezTo>
                  <a:pt x="4458679" y="3807711"/>
                  <a:pt x="4462035" y="3806260"/>
                  <a:pt x="4464755" y="3804446"/>
                </a:cubicBezTo>
                <a:cubicBezTo>
                  <a:pt x="4467476" y="3802632"/>
                  <a:pt x="4469653" y="3800093"/>
                  <a:pt x="4471285" y="3796828"/>
                </a:cubicBezTo>
                <a:cubicBezTo>
                  <a:pt x="4472918" y="3793563"/>
                  <a:pt x="4474097" y="3789300"/>
                  <a:pt x="4474822" y="3784040"/>
                </a:cubicBezTo>
                <a:cubicBezTo>
                  <a:pt x="4475548" y="3778780"/>
                  <a:pt x="4475910" y="3772159"/>
                  <a:pt x="4475910" y="3764178"/>
                </a:cubicBezTo>
                <a:cubicBezTo>
                  <a:pt x="4475910" y="3750393"/>
                  <a:pt x="4474369" y="3741324"/>
                  <a:pt x="4471285" y="3736971"/>
                </a:cubicBezTo>
                <a:cubicBezTo>
                  <a:pt x="4468202" y="3732618"/>
                  <a:pt x="4463395" y="3730441"/>
                  <a:pt x="4456865" y="3730441"/>
                </a:cubicBezTo>
                <a:lnTo>
                  <a:pt x="4410068" y="3730441"/>
                </a:lnTo>
                <a:cubicBezTo>
                  <a:pt x="4397008" y="3730441"/>
                  <a:pt x="4387939" y="3728446"/>
                  <a:pt x="4382860" y="3724455"/>
                </a:cubicBezTo>
                <a:cubicBezTo>
                  <a:pt x="4377782" y="3720465"/>
                  <a:pt x="4375242" y="3714842"/>
                  <a:pt x="4375242" y="3707587"/>
                </a:cubicBezTo>
                <a:cubicBezTo>
                  <a:pt x="4375242" y="3702508"/>
                  <a:pt x="4376512" y="3697157"/>
                  <a:pt x="4379051" y="3691534"/>
                </a:cubicBezTo>
                <a:cubicBezTo>
                  <a:pt x="4381591" y="3685911"/>
                  <a:pt x="4387032" y="3678928"/>
                  <a:pt x="4395376" y="3670584"/>
                </a:cubicBezTo>
                <a:lnTo>
                  <a:pt x="4450335" y="3615081"/>
                </a:lnTo>
                <a:cubicBezTo>
                  <a:pt x="4455051" y="3610365"/>
                  <a:pt x="4458770" y="3606102"/>
                  <a:pt x="4461490" y="3602293"/>
                </a:cubicBezTo>
                <a:cubicBezTo>
                  <a:pt x="4464211" y="3598484"/>
                  <a:pt x="4466206" y="3594131"/>
                  <a:pt x="4467476" y="3589233"/>
                </a:cubicBezTo>
                <a:cubicBezTo>
                  <a:pt x="4468746" y="3584336"/>
                  <a:pt x="4469562" y="3578350"/>
                  <a:pt x="4469925" y="3571276"/>
                </a:cubicBezTo>
                <a:cubicBezTo>
                  <a:pt x="4470288" y="3564202"/>
                  <a:pt x="4470469" y="3555405"/>
                  <a:pt x="4470469" y="3544885"/>
                </a:cubicBezTo>
                <a:cubicBezTo>
                  <a:pt x="4470469" y="3535816"/>
                  <a:pt x="4470197" y="3528288"/>
                  <a:pt x="4469653" y="3522303"/>
                </a:cubicBezTo>
                <a:cubicBezTo>
                  <a:pt x="4469109" y="3516317"/>
                  <a:pt x="4468111" y="3511692"/>
                  <a:pt x="4466660" y="3508427"/>
                </a:cubicBezTo>
                <a:cubicBezTo>
                  <a:pt x="4465209" y="3505162"/>
                  <a:pt x="4463395" y="3502895"/>
                  <a:pt x="4461218" y="3501625"/>
                </a:cubicBezTo>
                <a:cubicBezTo>
                  <a:pt x="4459042" y="3500355"/>
                  <a:pt x="4456321" y="3499720"/>
                  <a:pt x="4453056" y="3499720"/>
                </a:cubicBezTo>
                <a:cubicBezTo>
                  <a:pt x="4447615" y="3499720"/>
                  <a:pt x="4440541" y="3501443"/>
                  <a:pt x="4431834" y="3504890"/>
                </a:cubicBezTo>
                <a:cubicBezTo>
                  <a:pt x="4423128" y="3508336"/>
                  <a:pt x="4412154" y="3512145"/>
                  <a:pt x="4398913" y="3516317"/>
                </a:cubicBezTo>
                <a:cubicBezTo>
                  <a:pt x="4385672" y="3520489"/>
                  <a:pt x="4369982" y="3524298"/>
                  <a:pt x="4351844" y="3527744"/>
                </a:cubicBezTo>
                <a:cubicBezTo>
                  <a:pt x="4333705" y="3531190"/>
                  <a:pt x="4312665" y="3532914"/>
                  <a:pt x="4288722" y="3532914"/>
                </a:cubicBezTo>
                <a:cubicBezTo>
                  <a:pt x="4265142" y="3532914"/>
                  <a:pt x="4244918" y="3529830"/>
                  <a:pt x="4228049" y="3523663"/>
                </a:cubicBezTo>
                <a:cubicBezTo>
                  <a:pt x="4211180" y="3517496"/>
                  <a:pt x="4197395" y="3508517"/>
                  <a:pt x="4186693" y="3496727"/>
                </a:cubicBezTo>
                <a:cubicBezTo>
                  <a:pt x="4175992" y="3484937"/>
                  <a:pt x="4168192" y="3470608"/>
                  <a:pt x="4163295" y="3453739"/>
                </a:cubicBezTo>
                <a:cubicBezTo>
                  <a:pt x="4158397" y="3436871"/>
                  <a:pt x="4155949" y="3418097"/>
                  <a:pt x="4155949" y="3397420"/>
                </a:cubicBezTo>
                <a:lnTo>
                  <a:pt x="4451424" y="3397420"/>
                </a:lnTo>
                <a:cubicBezTo>
                  <a:pt x="4464483" y="3397420"/>
                  <a:pt x="4474731" y="3393429"/>
                  <a:pt x="4482168" y="3385448"/>
                </a:cubicBezTo>
                <a:cubicBezTo>
                  <a:pt x="4489605" y="3377467"/>
                  <a:pt x="4493323" y="3365133"/>
                  <a:pt x="4493323" y="3348446"/>
                </a:cubicBezTo>
                <a:lnTo>
                  <a:pt x="4493323" y="3326680"/>
                </a:lnTo>
                <a:cubicBezTo>
                  <a:pt x="4493323" y="3292579"/>
                  <a:pt x="4488970" y="3261019"/>
                  <a:pt x="4480264" y="3231997"/>
                </a:cubicBezTo>
                <a:cubicBezTo>
                  <a:pt x="4471557" y="3202976"/>
                  <a:pt x="4457953" y="3177854"/>
                  <a:pt x="4439452" y="3156632"/>
                </a:cubicBezTo>
                <a:cubicBezTo>
                  <a:pt x="4420951" y="3135410"/>
                  <a:pt x="4397280" y="3118813"/>
                  <a:pt x="4368440" y="3106842"/>
                </a:cubicBezTo>
                <a:cubicBezTo>
                  <a:pt x="4339600" y="3094871"/>
                  <a:pt x="4304865" y="3088885"/>
                  <a:pt x="4264235" y="3088885"/>
                </a:cubicBezTo>
                <a:close/>
                <a:moveTo>
                  <a:pt x="3263850" y="3088885"/>
                </a:moveTo>
                <a:cubicBezTo>
                  <a:pt x="3233377" y="3088885"/>
                  <a:pt x="3205897" y="3092694"/>
                  <a:pt x="3181410" y="3100312"/>
                </a:cubicBezTo>
                <a:cubicBezTo>
                  <a:pt x="3156924" y="3107930"/>
                  <a:pt x="3136155" y="3118632"/>
                  <a:pt x="3119105" y="3132417"/>
                </a:cubicBezTo>
                <a:cubicBezTo>
                  <a:pt x="3102055" y="3146202"/>
                  <a:pt x="3088995" y="3162799"/>
                  <a:pt x="3079926" y="3182207"/>
                </a:cubicBezTo>
                <a:cubicBezTo>
                  <a:pt x="3070857" y="3201615"/>
                  <a:pt x="3066322" y="3222928"/>
                  <a:pt x="3066322" y="3246145"/>
                </a:cubicBezTo>
                <a:cubicBezTo>
                  <a:pt x="3066322" y="3269000"/>
                  <a:pt x="3069678" y="3288589"/>
                  <a:pt x="3076389" y="3304914"/>
                </a:cubicBezTo>
                <a:cubicBezTo>
                  <a:pt x="3083100" y="3321238"/>
                  <a:pt x="3091988" y="3335205"/>
                  <a:pt x="3103052" y="3346813"/>
                </a:cubicBezTo>
                <a:cubicBezTo>
                  <a:pt x="3114117" y="3358422"/>
                  <a:pt x="3126632" y="3368217"/>
                  <a:pt x="3140599" y="3376198"/>
                </a:cubicBezTo>
                <a:cubicBezTo>
                  <a:pt x="3154566" y="3384179"/>
                  <a:pt x="3168895" y="3391253"/>
                  <a:pt x="3183587" y="3397420"/>
                </a:cubicBezTo>
                <a:cubicBezTo>
                  <a:pt x="3198279" y="3403587"/>
                  <a:pt x="3212609" y="3409210"/>
                  <a:pt x="3226575" y="3414288"/>
                </a:cubicBezTo>
                <a:cubicBezTo>
                  <a:pt x="3240542" y="3419367"/>
                  <a:pt x="3253057" y="3424809"/>
                  <a:pt x="3264122" y="3430613"/>
                </a:cubicBezTo>
                <a:cubicBezTo>
                  <a:pt x="3275186" y="3436417"/>
                  <a:pt x="3284074" y="3443219"/>
                  <a:pt x="3290785" y="3451019"/>
                </a:cubicBezTo>
                <a:cubicBezTo>
                  <a:pt x="3297496" y="3458818"/>
                  <a:pt x="3300852" y="3468159"/>
                  <a:pt x="3300852" y="3479043"/>
                </a:cubicBezTo>
                <a:cubicBezTo>
                  <a:pt x="3300852" y="3488474"/>
                  <a:pt x="3299038" y="3496818"/>
                  <a:pt x="3295410" y="3504074"/>
                </a:cubicBezTo>
                <a:cubicBezTo>
                  <a:pt x="3291783" y="3511329"/>
                  <a:pt x="3286432" y="3517315"/>
                  <a:pt x="3279358" y="3522031"/>
                </a:cubicBezTo>
                <a:cubicBezTo>
                  <a:pt x="3272284" y="3526747"/>
                  <a:pt x="3263940" y="3530374"/>
                  <a:pt x="3254327" y="3532914"/>
                </a:cubicBezTo>
                <a:cubicBezTo>
                  <a:pt x="3244714" y="3535453"/>
                  <a:pt x="3233740" y="3536723"/>
                  <a:pt x="3221406" y="3536723"/>
                </a:cubicBezTo>
                <a:cubicBezTo>
                  <a:pt x="3201816" y="3536723"/>
                  <a:pt x="3184313" y="3534365"/>
                  <a:pt x="3168895" y="3529649"/>
                </a:cubicBezTo>
                <a:cubicBezTo>
                  <a:pt x="3153477" y="3524933"/>
                  <a:pt x="3139964" y="3519854"/>
                  <a:pt x="3128356" y="3514412"/>
                </a:cubicBezTo>
                <a:cubicBezTo>
                  <a:pt x="3116747" y="3508971"/>
                  <a:pt x="3107043" y="3503983"/>
                  <a:pt x="3099243" y="3499448"/>
                </a:cubicBezTo>
                <a:cubicBezTo>
                  <a:pt x="3091444" y="3494914"/>
                  <a:pt x="3085549" y="3492646"/>
                  <a:pt x="3081558" y="3492646"/>
                </a:cubicBezTo>
                <a:cubicBezTo>
                  <a:pt x="3078293" y="3492646"/>
                  <a:pt x="3075573" y="3493281"/>
                  <a:pt x="3073396" y="3494551"/>
                </a:cubicBezTo>
                <a:cubicBezTo>
                  <a:pt x="3071220" y="3495821"/>
                  <a:pt x="3069406" y="3498360"/>
                  <a:pt x="3067955" y="3502169"/>
                </a:cubicBezTo>
                <a:cubicBezTo>
                  <a:pt x="3066504" y="3505978"/>
                  <a:pt x="3065415" y="3511057"/>
                  <a:pt x="3064690" y="3517405"/>
                </a:cubicBezTo>
                <a:cubicBezTo>
                  <a:pt x="3063964" y="3523754"/>
                  <a:pt x="3063601" y="3532188"/>
                  <a:pt x="3063601" y="3542708"/>
                </a:cubicBezTo>
                <a:cubicBezTo>
                  <a:pt x="3063601" y="3558670"/>
                  <a:pt x="3064690" y="3570732"/>
                  <a:pt x="3066866" y="3578895"/>
                </a:cubicBezTo>
                <a:cubicBezTo>
                  <a:pt x="3069043" y="3587057"/>
                  <a:pt x="3072126" y="3593043"/>
                  <a:pt x="3076117" y="3596852"/>
                </a:cubicBezTo>
                <a:cubicBezTo>
                  <a:pt x="3080107" y="3600661"/>
                  <a:pt x="3086456" y="3604742"/>
                  <a:pt x="3095162" y="3609095"/>
                </a:cubicBezTo>
                <a:cubicBezTo>
                  <a:pt x="3103869" y="3613448"/>
                  <a:pt x="3114752" y="3617711"/>
                  <a:pt x="3127811" y="3621883"/>
                </a:cubicBezTo>
                <a:cubicBezTo>
                  <a:pt x="3140871" y="3626054"/>
                  <a:pt x="3155654" y="3629501"/>
                  <a:pt x="3172160" y="3632221"/>
                </a:cubicBezTo>
                <a:cubicBezTo>
                  <a:pt x="3188666" y="3634942"/>
                  <a:pt x="3205988" y="3636303"/>
                  <a:pt x="3224126" y="3636303"/>
                </a:cubicBezTo>
                <a:cubicBezTo>
                  <a:pt x="3254236" y="3636303"/>
                  <a:pt x="3282169" y="3632766"/>
                  <a:pt x="3307926" y="3625692"/>
                </a:cubicBezTo>
                <a:cubicBezTo>
                  <a:pt x="3333683" y="3618618"/>
                  <a:pt x="3355993" y="3608007"/>
                  <a:pt x="3374857" y="3593859"/>
                </a:cubicBezTo>
                <a:cubicBezTo>
                  <a:pt x="3393721" y="3579711"/>
                  <a:pt x="3408322" y="3562116"/>
                  <a:pt x="3418661" y="3541076"/>
                </a:cubicBezTo>
                <a:cubicBezTo>
                  <a:pt x="3429000" y="3520035"/>
                  <a:pt x="3434169" y="3495730"/>
                  <a:pt x="3434169" y="3468159"/>
                </a:cubicBezTo>
                <a:cubicBezTo>
                  <a:pt x="3434169" y="3446031"/>
                  <a:pt x="3430723" y="3426895"/>
                  <a:pt x="3423831" y="3410751"/>
                </a:cubicBezTo>
                <a:cubicBezTo>
                  <a:pt x="3416938" y="3394608"/>
                  <a:pt x="3407869" y="3380732"/>
                  <a:pt x="3396623" y="3369124"/>
                </a:cubicBezTo>
                <a:cubicBezTo>
                  <a:pt x="3385377" y="3357515"/>
                  <a:pt x="3372589" y="3347720"/>
                  <a:pt x="3358260" y="3339739"/>
                </a:cubicBezTo>
                <a:cubicBezTo>
                  <a:pt x="3343931" y="3331758"/>
                  <a:pt x="3329420" y="3324775"/>
                  <a:pt x="3314728" y="3318789"/>
                </a:cubicBezTo>
                <a:cubicBezTo>
                  <a:pt x="3300036" y="3312804"/>
                  <a:pt x="3285525" y="3307272"/>
                  <a:pt x="3271196" y="3302193"/>
                </a:cubicBezTo>
                <a:cubicBezTo>
                  <a:pt x="3256866" y="3297114"/>
                  <a:pt x="3244079" y="3291673"/>
                  <a:pt x="3232833" y="3285868"/>
                </a:cubicBezTo>
                <a:cubicBezTo>
                  <a:pt x="3221587" y="3280064"/>
                  <a:pt x="3212518" y="3273353"/>
                  <a:pt x="3205625" y="3265735"/>
                </a:cubicBezTo>
                <a:cubicBezTo>
                  <a:pt x="3198733" y="3258117"/>
                  <a:pt x="3195286" y="3248685"/>
                  <a:pt x="3195286" y="3237439"/>
                </a:cubicBezTo>
                <a:cubicBezTo>
                  <a:pt x="3195286" y="3230183"/>
                  <a:pt x="3196737" y="3223381"/>
                  <a:pt x="3199640" y="3217033"/>
                </a:cubicBezTo>
                <a:cubicBezTo>
                  <a:pt x="3202542" y="3210685"/>
                  <a:pt x="3206895" y="3205152"/>
                  <a:pt x="3212699" y="3200436"/>
                </a:cubicBezTo>
                <a:cubicBezTo>
                  <a:pt x="3218504" y="3195720"/>
                  <a:pt x="3225940" y="3192093"/>
                  <a:pt x="3235009" y="3189553"/>
                </a:cubicBezTo>
                <a:cubicBezTo>
                  <a:pt x="3244079" y="3187014"/>
                  <a:pt x="3254780" y="3185744"/>
                  <a:pt x="3267114" y="3185744"/>
                </a:cubicBezTo>
                <a:cubicBezTo>
                  <a:pt x="3284527" y="3185744"/>
                  <a:pt x="3300036" y="3187649"/>
                  <a:pt x="3313640" y="3191458"/>
                </a:cubicBezTo>
                <a:cubicBezTo>
                  <a:pt x="3327243" y="3195267"/>
                  <a:pt x="3339215" y="3199348"/>
                  <a:pt x="3349554" y="3203701"/>
                </a:cubicBezTo>
                <a:cubicBezTo>
                  <a:pt x="3359893" y="3208054"/>
                  <a:pt x="3368508" y="3212136"/>
                  <a:pt x="3375401" y="3215945"/>
                </a:cubicBezTo>
                <a:cubicBezTo>
                  <a:pt x="3382294" y="3219754"/>
                  <a:pt x="3387372" y="3221658"/>
                  <a:pt x="3390637" y="3221658"/>
                </a:cubicBezTo>
                <a:cubicBezTo>
                  <a:pt x="3393539" y="3221658"/>
                  <a:pt x="3396079" y="3221023"/>
                  <a:pt x="3398255" y="3219754"/>
                </a:cubicBezTo>
                <a:cubicBezTo>
                  <a:pt x="3400432" y="3218484"/>
                  <a:pt x="3402155" y="3216035"/>
                  <a:pt x="3403425" y="3212408"/>
                </a:cubicBezTo>
                <a:cubicBezTo>
                  <a:pt x="3404694" y="3208780"/>
                  <a:pt x="3405601" y="3203883"/>
                  <a:pt x="3406146" y="3197716"/>
                </a:cubicBezTo>
                <a:cubicBezTo>
                  <a:pt x="3406690" y="3191548"/>
                  <a:pt x="3406962" y="3183568"/>
                  <a:pt x="3406962" y="3173773"/>
                </a:cubicBezTo>
                <a:cubicBezTo>
                  <a:pt x="3406962" y="3165429"/>
                  <a:pt x="3406690" y="3158446"/>
                  <a:pt x="3406146" y="3152823"/>
                </a:cubicBezTo>
                <a:cubicBezTo>
                  <a:pt x="3405601" y="3147200"/>
                  <a:pt x="3404967" y="3142484"/>
                  <a:pt x="3404241" y="3138675"/>
                </a:cubicBezTo>
                <a:cubicBezTo>
                  <a:pt x="3403515" y="3134866"/>
                  <a:pt x="3402427" y="3131601"/>
                  <a:pt x="3400976" y="3128880"/>
                </a:cubicBezTo>
                <a:cubicBezTo>
                  <a:pt x="3399525" y="3126159"/>
                  <a:pt x="3397076" y="3123439"/>
                  <a:pt x="3393630" y="3120718"/>
                </a:cubicBezTo>
                <a:cubicBezTo>
                  <a:pt x="3390184" y="3117997"/>
                  <a:pt x="3384470" y="3114732"/>
                  <a:pt x="3376489" y="3110923"/>
                </a:cubicBezTo>
                <a:cubicBezTo>
                  <a:pt x="3368508" y="3107114"/>
                  <a:pt x="3358714" y="3103577"/>
                  <a:pt x="3347105" y="3100312"/>
                </a:cubicBezTo>
                <a:cubicBezTo>
                  <a:pt x="3335496" y="3097047"/>
                  <a:pt x="3322527" y="3094327"/>
                  <a:pt x="3308198" y="3092150"/>
                </a:cubicBezTo>
                <a:cubicBezTo>
                  <a:pt x="3293869" y="3089973"/>
                  <a:pt x="3279086" y="3088885"/>
                  <a:pt x="3263850" y="3088885"/>
                </a:cubicBezTo>
                <a:close/>
                <a:moveTo>
                  <a:pt x="2452848" y="3088885"/>
                </a:moveTo>
                <a:cubicBezTo>
                  <a:pt x="2408227" y="3088885"/>
                  <a:pt x="2369321" y="3095596"/>
                  <a:pt x="2336127" y="3109019"/>
                </a:cubicBezTo>
                <a:cubicBezTo>
                  <a:pt x="2302934" y="3122441"/>
                  <a:pt x="2275273" y="3141396"/>
                  <a:pt x="2253144" y="3165883"/>
                </a:cubicBezTo>
                <a:cubicBezTo>
                  <a:pt x="2231015" y="3190369"/>
                  <a:pt x="2214418" y="3219754"/>
                  <a:pt x="2203354" y="3254035"/>
                </a:cubicBezTo>
                <a:cubicBezTo>
                  <a:pt x="2192289" y="3288317"/>
                  <a:pt x="2186757" y="3326136"/>
                  <a:pt x="2186757" y="3367491"/>
                </a:cubicBezTo>
                <a:cubicBezTo>
                  <a:pt x="2186757" y="3410298"/>
                  <a:pt x="2191836" y="3448389"/>
                  <a:pt x="2201994" y="3481763"/>
                </a:cubicBezTo>
                <a:cubicBezTo>
                  <a:pt x="2212151" y="3515138"/>
                  <a:pt x="2227750" y="3543253"/>
                  <a:pt x="2248791" y="3566107"/>
                </a:cubicBezTo>
                <a:cubicBezTo>
                  <a:pt x="2269831" y="3588961"/>
                  <a:pt x="2296313" y="3606374"/>
                  <a:pt x="2328237" y="3618346"/>
                </a:cubicBezTo>
                <a:cubicBezTo>
                  <a:pt x="2360161" y="3630317"/>
                  <a:pt x="2397707" y="3636303"/>
                  <a:pt x="2440877" y="3636303"/>
                </a:cubicBezTo>
                <a:cubicBezTo>
                  <a:pt x="2485497" y="3636303"/>
                  <a:pt x="2524495" y="3629591"/>
                  <a:pt x="2557869" y="3616169"/>
                </a:cubicBezTo>
                <a:cubicBezTo>
                  <a:pt x="2591244" y="3602747"/>
                  <a:pt x="2618996" y="3583701"/>
                  <a:pt x="2641125" y="3559033"/>
                </a:cubicBezTo>
                <a:cubicBezTo>
                  <a:pt x="2663254" y="3534365"/>
                  <a:pt x="2679760" y="3504980"/>
                  <a:pt x="2690643" y="3470880"/>
                </a:cubicBezTo>
                <a:cubicBezTo>
                  <a:pt x="2701526" y="3436780"/>
                  <a:pt x="2706967" y="3399052"/>
                  <a:pt x="2706967" y="3357696"/>
                </a:cubicBezTo>
                <a:cubicBezTo>
                  <a:pt x="2706967" y="3314527"/>
                  <a:pt x="2701889" y="3276255"/>
                  <a:pt x="2691731" y="3242880"/>
                </a:cubicBezTo>
                <a:cubicBezTo>
                  <a:pt x="2681574" y="3209506"/>
                  <a:pt x="2666065" y="3181391"/>
                  <a:pt x="2645206" y="3158537"/>
                </a:cubicBezTo>
                <a:cubicBezTo>
                  <a:pt x="2624347" y="3135682"/>
                  <a:pt x="2597955" y="3118360"/>
                  <a:pt x="2566032" y="3106570"/>
                </a:cubicBezTo>
                <a:cubicBezTo>
                  <a:pt x="2534108" y="3094780"/>
                  <a:pt x="2496380" y="3088885"/>
                  <a:pt x="2452848" y="3088885"/>
                </a:cubicBezTo>
                <a:close/>
                <a:moveTo>
                  <a:pt x="1795916" y="3030116"/>
                </a:moveTo>
                <a:lnTo>
                  <a:pt x="1856861" y="3030116"/>
                </a:lnTo>
                <a:cubicBezTo>
                  <a:pt x="1871735" y="3030116"/>
                  <a:pt x="1886155" y="3031114"/>
                  <a:pt x="1900121" y="3033109"/>
                </a:cubicBezTo>
                <a:cubicBezTo>
                  <a:pt x="1914088" y="3035105"/>
                  <a:pt x="1927420" y="3039911"/>
                  <a:pt x="1940117" y="3047529"/>
                </a:cubicBezTo>
                <a:cubicBezTo>
                  <a:pt x="1952813" y="3055148"/>
                  <a:pt x="1963515" y="3066937"/>
                  <a:pt x="1972222" y="3082899"/>
                </a:cubicBezTo>
                <a:cubicBezTo>
                  <a:pt x="1980928" y="3098861"/>
                  <a:pt x="1985281" y="3119176"/>
                  <a:pt x="1985281" y="3143844"/>
                </a:cubicBezTo>
                <a:cubicBezTo>
                  <a:pt x="1985281" y="3161983"/>
                  <a:pt x="1982742" y="3178761"/>
                  <a:pt x="1977663" y="3194179"/>
                </a:cubicBezTo>
                <a:cubicBezTo>
                  <a:pt x="1972584" y="3209596"/>
                  <a:pt x="1965148" y="3222837"/>
                  <a:pt x="1955353" y="3233902"/>
                </a:cubicBezTo>
                <a:cubicBezTo>
                  <a:pt x="1945558" y="3244966"/>
                  <a:pt x="1932952" y="3253582"/>
                  <a:pt x="1917534" y="3259749"/>
                </a:cubicBezTo>
                <a:cubicBezTo>
                  <a:pt x="1902117" y="3265916"/>
                  <a:pt x="1882980" y="3269000"/>
                  <a:pt x="1860126" y="3269000"/>
                </a:cubicBezTo>
                <a:lnTo>
                  <a:pt x="1795916" y="3269000"/>
                </a:lnTo>
                <a:close/>
                <a:moveTo>
                  <a:pt x="1701233" y="2919653"/>
                </a:moveTo>
                <a:cubicBezTo>
                  <a:pt x="1686723" y="2919653"/>
                  <a:pt x="1675023" y="2923916"/>
                  <a:pt x="1666136" y="2932441"/>
                </a:cubicBezTo>
                <a:cubicBezTo>
                  <a:pt x="1657248" y="2940966"/>
                  <a:pt x="1652804" y="2953754"/>
                  <a:pt x="1652804" y="2970804"/>
                </a:cubicBezTo>
                <a:lnTo>
                  <a:pt x="1652804" y="3604198"/>
                </a:lnTo>
                <a:cubicBezTo>
                  <a:pt x="1652804" y="3607825"/>
                  <a:pt x="1653892" y="3611090"/>
                  <a:pt x="1656069" y="3613992"/>
                </a:cubicBezTo>
                <a:cubicBezTo>
                  <a:pt x="1658245" y="3616895"/>
                  <a:pt x="1662054" y="3619253"/>
                  <a:pt x="1667496" y="3621066"/>
                </a:cubicBezTo>
                <a:cubicBezTo>
                  <a:pt x="1672937" y="3622880"/>
                  <a:pt x="1680284" y="3624331"/>
                  <a:pt x="1689534" y="3625420"/>
                </a:cubicBezTo>
                <a:cubicBezTo>
                  <a:pt x="1698785" y="3626508"/>
                  <a:pt x="1710303" y="3627052"/>
                  <a:pt x="1724088" y="3627052"/>
                </a:cubicBezTo>
                <a:cubicBezTo>
                  <a:pt x="1738236" y="3627052"/>
                  <a:pt x="1749844" y="3626508"/>
                  <a:pt x="1758914" y="3625420"/>
                </a:cubicBezTo>
                <a:cubicBezTo>
                  <a:pt x="1767983" y="3624331"/>
                  <a:pt x="1775238" y="3622880"/>
                  <a:pt x="1780680" y="3621066"/>
                </a:cubicBezTo>
                <a:cubicBezTo>
                  <a:pt x="1786121" y="3619253"/>
                  <a:pt x="1790021" y="3616895"/>
                  <a:pt x="1792379" y="3613992"/>
                </a:cubicBezTo>
                <a:cubicBezTo>
                  <a:pt x="1794737" y="3611090"/>
                  <a:pt x="1795916" y="3607825"/>
                  <a:pt x="1795916" y="3604198"/>
                </a:cubicBezTo>
                <a:lnTo>
                  <a:pt x="1795916" y="3379463"/>
                </a:lnTo>
                <a:lnTo>
                  <a:pt x="1854685" y="3379463"/>
                </a:lnTo>
                <a:cubicBezTo>
                  <a:pt x="1901119" y="3379463"/>
                  <a:pt x="1941477" y="3374021"/>
                  <a:pt x="1975759" y="3363138"/>
                </a:cubicBezTo>
                <a:cubicBezTo>
                  <a:pt x="2010040" y="3352255"/>
                  <a:pt x="2038971" y="3336384"/>
                  <a:pt x="2062551" y="3315525"/>
                </a:cubicBezTo>
                <a:cubicBezTo>
                  <a:pt x="2086131" y="3294665"/>
                  <a:pt x="2104088" y="3269000"/>
                  <a:pt x="2116422" y="3238527"/>
                </a:cubicBezTo>
                <a:cubicBezTo>
                  <a:pt x="2128756" y="3208054"/>
                  <a:pt x="2134923" y="3173047"/>
                  <a:pt x="2134923" y="3133506"/>
                </a:cubicBezTo>
                <a:cubicBezTo>
                  <a:pt x="2134923" y="3104847"/>
                  <a:pt x="2130933" y="3079000"/>
                  <a:pt x="2122952" y="3055964"/>
                </a:cubicBezTo>
                <a:cubicBezTo>
                  <a:pt x="2114971" y="3032928"/>
                  <a:pt x="2103362" y="3012794"/>
                  <a:pt x="2088126" y="2995563"/>
                </a:cubicBezTo>
                <a:cubicBezTo>
                  <a:pt x="2072890" y="2978331"/>
                  <a:pt x="2054479" y="2964093"/>
                  <a:pt x="2032895" y="2952847"/>
                </a:cubicBezTo>
                <a:cubicBezTo>
                  <a:pt x="2011310" y="2941601"/>
                  <a:pt x="1989997" y="2933892"/>
                  <a:pt x="1968957" y="2929720"/>
                </a:cubicBezTo>
                <a:cubicBezTo>
                  <a:pt x="1947916" y="2925548"/>
                  <a:pt x="1929868" y="2922828"/>
                  <a:pt x="1914813" y="2921558"/>
                </a:cubicBezTo>
                <a:cubicBezTo>
                  <a:pt x="1899759" y="2920288"/>
                  <a:pt x="1883887" y="2919653"/>
                  <a:pt x="1867200" y="2919653"/>
                </a:cubicBezTo>
                <a:close/>
                <a:moveTo>
                  <a:pt x="3608680" y="2866326"/>
                </a:moveTo>
                <a:cubicBezTo>
                  <a:pt x="3595257" y="2866326"/>
                  <a:pt x="3584193" y="2866871"/>
                  <a:pt x="3575486" y="2867959"/>
                </a:cubicBezTo>
                <a:cubicBezTo>
                  <a:pt x="3566780" y="2869047"/>
                  <a:pt x="3559797" y="2870589"/>
                  <a:pt x="3554536" y="2872584"/>
                </a:cubicBezTo>
                <a:cubicBezTo>
                  <a:pt x="3549276" y="2874579"/>
                  <a:pt x="3545558" y="2877028"/>
                  <a:pt x="3543381" y="2879930"/>
                </a:cubicBezTo>
                <a:cubicBezTo>
                  <a:pt x="3541205" y="2882832"/>
                  <a:pt x="3540116" y="2886097"/>
                  <a:pt x="3540116" y="2889725"/>
                </a:cubicBezTo>
                <a:lnTo>
                  <a:pt x="3540116" y="3605286"/>
                </a:lnTo>
                <a:cubicBezTo>
                  <a:pt x="3540116" y="3608914"/>
                  <a:pt x="3541205" y="3612088"/>
                  <a:pt x="3543381" y="3614809"/>
                </a:cubicBezTo>
                <a:cubicBezTo>
                  <a:pt x="3545558" y="3617529"/>
                  <a:pt x="3549276" y="3619797"/>
                  <a:pt x="3554536" y="3621611"/>
                </a:cubicBezTo>
                <a:cubicBezTo>
                  <a:pt x="3559797" y="3623424"/>
                  <a:pt x="3566780" y="3624785"/>
                  <a:pt x="3575486" y="3625692"/>
                </a:cubicBezTo>
                <a:cubicBezTo>
                  <a:pt x="3584193" y="3626598"/>
                  <a:pt x="3595257" y="3627052"/>
                  <a:pt x="3608680" y="3627052"/>
                </a:cubicBezTo>
                <a:cubicBezTo>
                  <a:pt x="3622102" y="3627052"/>
                  <a:pt x="3633167" y="3626598"/>
                  <a:pt x="3641873" y="3625692"/>
                </a:cubicBezTo>
                <a:cubicBezTo>
                  <a:pt x="3650579" y="3624785"/>
                  <a:pt x="3657563" y="3623424"/>
                  <a:pt x="3662823" y="3621611"/>
                </a:cubicBezTo>
                <a:cubicBezTo>
                  <a:pt x="3668083" y="3619797"/>
                  <a:pt x="3671801" y="3617529"/>
                  <a:pt x="3673978" y="3614809"/>
                </a:cubicBezTo>
                <a:cubicBezTo>
                  <a:pt x="3676155" y="3612088"/>
                  <a:pt x="3677243" y="3608914"/>
                  <a:pt x="3677243" y="3605286"/>
                </a:cubicBezTo>
                <a:lnTo>
                  <a:pt x="3677243" y="3348446"/>
                </a:lnTo>
                <a:lnTo>
                  <a:pt x="3838856" y="3604198"/>
                </a:lnTo>
                <a:cubicBezTo>
                  <a:pt x="3841396" y="3608914"/>
                  <a:pt x="3844298" y="3612723"/>
                  <a:pt x="3847563" y="3615625"/>
                </a:cubicBezTo>
                <a:cubicBezTo>
                  <a:pt x="3850828" y="3618527"/>
                  <a:pt x="3855453" y="3620794"/>
                  <a:pt x="3861439" y="3622427"/>
                </a:cubicBezTo>
                <a:cubicBezTo>
                  <a:pt x="3867424" y="3624059"/>
                  <a:pt x="3875043" y="3625238"/>
                  <a:pt x="3884293" y="3625964"/>
                </a:cubicBezTo>
                <a:cubicBezTo>
                  <a:pt x="3893544" y="3626689"/>
                  <a:pt x="3905606" y="3627052"/>
                  <a:pt x="3920479" y="3627052"/>
                </a:cubicBezTo>
                <a:cubicBezTo>
                  <a:pt x="3934990" y="3627052"/>
                  <a:pt x="3946780" y="3626598"/>
                  <a:pt x="3955849" y="3625692"/>
                </a:cubicBezTo>
                <a:cubicBezTo>
                  <a:pt x="3964918" y="3624785"/>
                  <a:pt x="3972083" y="3623515"/>
                  <a:pt x="3977343" y="3621883"/>
                </a:cubicBezTo>
                <a:cubicBezTo>
                  <a:pt x="3982603" y="3620250"/>
                  <a:pt x="3986231" y="3618074"/>
                  <a:pt x="3988226" y="3615353"/>
                </a:cubicBezTo>
                <a:cubicBezTo>
                  <a:pt x="3990222" y="3612632"/>
                  <a:pt x="3991219" y="3609458"/>
                  <a:pt x="3991219" y="3605830"/>
                </a:cubicBezTo>
                <a:cubicBezTo>
                  <a:pt x="3991219" y="3601477"/>
                  <a:pt x="3990222" y="3596670"/>
                  <a:pt x="3988226" y="3591410"/>
                </a:cubicBezTo>
                <a:cubicBezTo>
                  <a:pt x="3986231" y="3586150"/>
                  <a:pt x="3983057" y="3579892"/>
                  <a:pt x="3978704" y="3572637"/>
                </a:cubicBezTo>
                <a:lnTo>
                  <a:pt x="3814369" y="3318517"/>
                </a:lnTo>
                <a:lnTo>
                  <a:pt x="3956393" y="3157448"/>
                </a:lnTo>
                <a:cubicBezTo>
                  <a:pt x="3961835" y="3150556"/>
                  <a:pt x="3965916" y="3144026"/>
                  <a:pt x="3968637" y="3137859"/>
                </a:cubicBezTo>
                <a:cubicBezTo>
                  <a:pt x="3971358" y="3131692"/>
                  <a:pt x="3972718" y="3125887"/>
                  <a:pt x="3972718" y="3120446"/>
                </a:cubicBezTo>
                <a:cubicBezTo>
                  <a:pt x="3972718" y="3116455"/>
                  <a:pt x="3971630" y="3113100"/>
                  <a:pt x="3969453" y="3110379"/>
                </a:cubicBezTo>
                <a:cubicBezTo>
                  <a:pt x="3967276" y="3107658"/>
                  <a:pt x="3963376" y="3105391"/>
                  <a:pt x="3957754" y="3103577"/>
                </a:cubicBezTo>
                <a:cubicBezTo>
                  <a:pt x="3952131" y="3101763"/>
                  <a:pt x="3944694" y="3100403"/>
                  <a:pt x="3935443" y="3099496"/>
                </a:cubicBezTo>
                <a:cubicBezTo>
                  <a:pt x="3926193" y="3098589"/>
                  <a:pt x="3914856" y="3098136"/>
                  <a:pt x="3901434" y="3098136"/>
                </a:cubicBezTo>
                <a:cubicBezTo>
                  <a:pt x="3887649" y="3098136"/>
                  <a:pt x="3876312" y="3098589"/>
                  <a:pt x="3867424" y="3099496"/>
                </a:cubicBezTo>
                <a:cubicBezTo>
                  <a:pt x="3858537" y="3100403"/>
                  <a:pt x="3851100" y="3101763"/>
                  <a:pt x="3845114" y="3103577"/>
                </a:cubicBezTo>
                <a:cubicBezTo>
                  <a:pt x="3839128" y="3105391"/>
                  <a:pt x="3834322" y="3107930"/>
                  <a:pt x="3830694" y="3111195"/>
                </a:cubicBezTo>
                <a:cubicBezTo>
                  <a:pt x="3827066" y="3114460"/>
                  <a:pt x="3823801" y="3118269"/>
                  <a:pt x="3820899" y="3122622"/>
                </a:cubicBezTo>
                <a:lnTo>
                  <a:pt x="3677243" y="3315797"/>
                </a:lnTo>
                <a:lnTo>
                  <a:pt x="3677243" y="2889725"/>
                </a:lnTo>
                <a:cubicBezTo>
                  <a:pt x="3677243" y="2886097"/>
                  <a:pt x="3676155" y="2882832"/>
                  <a:pt x="3673978" y="2879930"/>
                </a:cubicBezTo>
                <a:cubicBezTo>
                  <a:pt x="3671801" y="2877028"/>
                  <a:pt x="3668083" y="2874579"/>
                  <a:pt x="3662823" y="2872584"/>
                </a:cubicBezTo>
                <a:cubicBezTo>
                  <a:pt x="3657563" y="2870589"/>
                  <a:pt x="3650579" y="2869047"/>
                  <a:pt x="3641873" y="2867959"/>
                </a:cubicBezTo>
                <a:cubicBezTo>
                  <a:pt x="3633167" y="2866871"/>
                  <a:pt x="3622102" y="2866326"/>
                  <a:pt x="3608680" y="2866326"/>
                </a:cubicBezTo>
                <a:close/>
                <a:moveTo>
                  <a:pt x="2884780" y="2866326"/>
                </a:moveTo>
                <a:cubicBezTo>
                  <a:pt x="2871357" y="2866326"/>
                  <a:pt x="2860293" y="2866871"/>
                  <a:pt x="2851586" y="2867959"/>
                </a:cubicBezTo>
                <a:cubicBezTo>
                  <a:pt x="2842880" y="2869047"/>
                  <a:pt x="2835897" y="2870589"/>
                  <a:pt x="2830637" y="2872584"/>
                </a:cubicBezTo>
                <a:cubicBezTo>
                  <a:pt x="2825376" y="2874579"/>
                  <a:pt x="2821658" y="2877028"/>
                  <a:pt x="2819481" y="2879930"/>
                </a:cubicBezTo>
                <a:cubicBezTo>
                  <a:pt x="2817305" y="2882832"/>
                  <a:pt x="2816217" y="2886097"/>
                  <a:pt x="2816217" y="2889725"/>
                </a:cubicBezTo>
                <a:lnTo>
                  <a:pt x="2816217" y="3605286"/>
                </a:lnTo>
                <a:cubicBezTo>
                  <a:pt x="2816217" y="3608914"/>
                  <a:pt x="2817305" y="3612088"/>
                  <a:pt x="2819481" y="3614809"/>
                </a:cubicBezTo>
                <a:cubicBezTo>
                  <a:pt x="2821658" y="3617529"/>
                  <a:pt x="2825376" y="3619797"/>
                  <a:pt x="2830637" y="3621611"/>
                </a:cubicBezTo>
                <a:cubicBezTo>
                  <a:pt x="2835897" y="3623424"/>
                  <a:pt x="2842880" y="3624785"/>
                  <a:pt x="2851586" y="3625692"/>
                </a:cubicBezTo>
                <a:cubicBezTo>
                  <a:pt x="2860293" y="3626598"/>
                  <a:pt x="2871357" y="3627052"/>
                  <a:pt x="2884780" y="3627052"/>
                </a:cubicBezTo>
                <a:cubicBezTo>
                  <a:pt x="2898202" y="3627052"/>
                  <a:pt x="2909267" y="3626598"/>
                  <a:pt x="2917973" y="3625692"/>
                </a:cubicBezTo>
                <a:cubicBezTo>
                  <a:pt x="2926680" y="3624785"/>
                  <a:pt x="2933663" y="3623424"/>
                  <a:pt x="2938923" y="3621611"/>
                </a:cubicBezTo>
                <a:cubicBezTo>
                  <a:pt x="2944183" y="3619797"/>
                  <a:pt x="2947901" y="3617529"/>
                  <a:pt x="2950078" y="3614809"/>
                </a:cubicBezTo>
                <a:cubicBezTo>
                  <a:pt x="2952255" y="3612088"/>
                  <a:pt x="2953343" y="3608914"/>
                  <a:pt x="2953343" y="3605286"/>
                </a:cubicBezTo>
                <a:lnTo>
                  <a:pt x="2953343" y="2889725"/>
                </a:lnTo>
                <a:cubicBezTo>
                  <a:pt x="2953343" y="2886097"/>
                  <a:pt x="2952255" y="2882832"/>
                  <a:pt x="2950078" y="2879930"/>
                </a:cubicBezTo>
                <a:cubicBezTo>
                  <a:pt x="2947901" y="2877028"/>
                  <a:pt x="2944183" y="2874579"/>
                  <a:pt x="2938923" y="2872584"/>
                </a:cubicBezTo>
                <a:cubicBezTo>
                  <a:pt x="2933663" y="2870589"/>
                  <a:pt x="2926680" y="2869047"/>
                  <a:pt x="2917973" y="2867959"/>
                </a:cubicBezTo>
                <a:cubicBezTo>
                  <a:pt x="2909267" y="2866871"/>
                  <a:pt x="2898202" y="2866326"/>
                  <a:pt x="2884780" y="2866326"/>
                </a:cubicBezTo>
                <a:close/>
                <a:moveTo>
                  <a:pt x="4902391" y="2861973"/>
                </a:moveTo>
                <a:cubicBezTo>
                  <a:pt x="4890420" y="2861973"/>
                  <a:pt x="4879990" y="2862608"/>
                  <a:pt x="4871103" y="2863878"/>
                </a:cubicBezTo>
                <a:cubicBezTo>
                  <a:pt x="4862215" y="2865147"/>
                  <a:pt x="4855050" y="2867778"/>
                  <a:pt x="4849609" y="2871768"/>
                </a:cubicBezTo>
                <a:cubicBezTo>
                  <a:pt x="4844167" y="2875758"/>
                  <a:pt x="4840086" y="2881472"/>
                  <a:pt x="4837365" y="2888909"/>
                </a:cubicBezTo>
                <a:cubicBezTo>
                  <a:pt x="4834644" y="2896346"/>
                  <a:pt x="4833284" y="2906231"/>
                  <a:pt x="4833284" y="2918565"/>
                </a:cubicBezTo>
                <a:lnTo>
                  <a:pt x="4833284" y="3002909"/>
                </a:lnTo>
                <a:lnTo>
                  <a:pt x="4769074" y="3150918"/>
                </a:lnTo>
                <a:cubicBezTo>
                  <a:pt x="4767623" y="3155272"/>
                  <a:pt x="4766988" y="3158899"/>
                  <a:pt x="4767169" y="3161801"/>
                </a:cubicBezTo>
                <a:cubicBezTo>
                  <a:pt x="4767351" y="3164704"/>
                  <a:pt x="4768802" y="3167152"/>
                  <a:pt x="4771523" y="3169148"/>
                </a:cubicBezTo>
                <a:cubicBezTo>
                  <a:pt x="4774243" y="3171143"/>
                  <a:pt x="4778506" y="3172503"/>
                  <a:pt x="4784310" y="3173229"/>
                </a:cubicBezTo>
                <a:cubicBezTo>
                  <a:pt x="4790115" y="3173954"/>
                  <a:pt x="4797733" y="3174317"/>
                  <a:pt x="4807165" y="3174317"/>
                </a:cubicBezTo>
                <a:cubicBezTo>
                  <a:pt x="4815508" y="3174317"/>
                  <a:pt x="4822582" y="3173954"/>
                  <a:pt x="4828387" y="3173229"/>
                </a:cubicBezTo>
                <a:cubicBezTo>
                  <a:pt x="4834191" y="3172503"/>
                  <a:pt x="4839179" y="3171324"/>
                  <a:pt x="4843351" y="3169692"/>
                </a:cubicBezTo>
                <a:cubicBezTo>
                  <a:pt x="4847523" y="3168059"/>
                  <a:pt x="4850969" y="3165973"/>
                  <a:pt x="4853690" y="3163434"/>
                </a:cubicBezTo>
                <a:cubicBezTo>
                  <a:pt x="4856411" y="3160895"/>
                  <a:pt x="4859041" y="3157811"/>
                  <a:pt x="4861580" y="3154183"/>
                </a:cubicBezTo>
                <a:lnTo>
                  <a:pt x="4931232" y="3050250"/>
                </a:lnTo>
                <a:cubicBezTo>
                  <a:pt x="4938487" y="3040093"/>
                  <a:pt x="4944473" y="3030116"/>
                  <a:pt x="4949189" y="3020322"/>
                </a:cubicBezTo>
                <a:cubicBezTo>
                  <a:pt x="4953905" y="3010527"/>
                  <a:pt x="4957714" y="3000369"/>
                  <a:pt x="4960616" y="2989849"/>
                </a:cubicBezTo>
                <a:cubicBezTo>
                  <a:pt x="4963518" y="2979329"/>
                  <a:pt x="4965604" y="2968264"/>
                  <a:pt x="4966874" y="2956656"/>
                </a:cubicBezTo>
                <a:cubicBezTo>
                  <a:pt x="4968143" y="2945047"/>
                  <a:pt x="4968778" y="2932350"/>
                  <a:pt x="4968778" y="2918565"/>
                </a:cubicBezTo>
                <a:cubicBezTo>
                  <a:pt x="4968778" y="2906231"/>
                  <a:pt x="4967508" y="2896346"/>
                  <a:pt x="4964969" y="2888909"/>
                </a:cubicBezTo>
                <a:cubicBezTo>
                  <a:pt x="4962430" y="2881472"/>
                  <a:pt x="4958530" y="2875758"/>
                  <a:pt x="4953270" y="2871768"/>
                </a:cubicBezTo>
                <a:cubicBezTo>
                  <a:pt x="4948010" y="2867778"/>
                  <a:pt x="4941208" y="2865147"/>
                  <a:pt x="4932864" y="2863878"/>
                </a:cubicBezTo>
                <a:cubicBezTo>
                  <a:pt x="4924520" y="2862608"/>
                  <a:pt x="4914363" y="2861973"/>
                  <a:pt x="4902391" y="2861973"/>
                </a:cubicBezTo>
                <a:close/>
                <a:moveTo>
                  <a:pt x="4689084" y="2861973"/>
                </a:moveTo>
                <a:cubicBezTo>
                  <a:pt x="4677112" y="2861973"/>
                  <a:pt x="4666683" y="2862608"/>
                  <a:pt x="4657795" y="2863878"/>
                </a:cubicBezTo>
                <a:cubicBezTo>
                  <a:pt x="4648907" y="2865147"/>
                  <a:pt x="4641652" y="2867778"/>
                  <a:pt x="4636029" y="2871768"/>
                </a:cubicBezTo>
                <a:cubicBezTo>
                  <a:pt x="4630406" y="2875758"/>
                  <a:pt x="4626325" y="2881472"/>
                  <a:pt x="4623785" y="2888909"/>
                </a:cubicBezTo>
                <a:cubicBezTo>
                  <a:pt x="4621246" y="2896346"/>
                  <a:pt x="4619976" y="2906231"/>
                  <a:pt x="4619976" y="2918565"/>
                </a:cubicBezTo>
                <a:lnTo>
                  <a:pt x="4619976" y="3002909"/>
                </a:lnTo>
                <a:lnTo>
                  <a:pt x="4555766" y="3150918"/>
                </a:lnTo>
                <a:cubicBezTo>
                  <a:pt x="4553952" y="3155272"/>
                  <a:pt x="4553136" y="3158899"/>
                  <a:pt x="4553317" y="3161801"/>
                </a:cubicBezTo>
                <a:cubicBezTo>
                  <a:pt x="4553499" y="3164704"/>
                  <a:pt x="4554950" y="3167152"/>
                  <a:pt x="4557671" y="3169148"/>
                </a:cubicBezTo>
                <a:cubicBezTo>
                  <a:pt x="4560391" y="3171143"/>
                  <a:pt x="4564745" y="3172503"/>
                  <a:pt x="4570730" y="3173229"/>
                </a:cubicBezTo>
                <a:cubicBezTo>
                  <a:pt x="4576716" y="3173954"/>
                  <a:pt x="4584425" y="3174317"/>
                  <a:pt x="4593857" y="3174317"/>
                </a:cubicBezTo>
                <a:cubicBezTo>
                  <a:pt x="4602200" y="3174317"/>
                  <a:pt x="4609184" y="3173954"/>
                  <a:pt x="4614807" y="3173229"/>
                </a:cubicBezTo>
                <a:cubicBezTo>
                  <a:pt x="4620430" y="3172503"/>
                  <a:pt x="4625327" y="3171324"/>
                  <a:pt x="4629499" y="3169692"/>
                </a:cubicBezTo>
                <a:cubicBezTo>
                  <a:pt x="4633671" y="3168059"/>
                  <a:pt x="4637208" y="3165973"/>
                  <a:pt x="4640110" y="3163434"/>
                </a:cubicBezTo>
                <a:cubicBezTo>
                  <a:pt x="4643012" y="3160895"/>
                  <a:pt x="4645551" y="3157811"/>
                  <a:pt x="4647728" y="3154183"/>
                </a:cubicBezTo>
                <a:lnTo>
                  <a:pt x="4717924" y="3050250"/>
                </a:lnTo>
                <a:cubicBezTo>
                  <a:pt x="4724816" y="3040093"/>
                  <a:pt x="4730711" y="3030116"/>
                  <a:pt x="4735609" y="3020322"/>
                </a:cubicBezTo>
                <a:cubicBezTo>
                  <a:pt x="4740506" y="3010527"/>
                  <a:pt x="4744406" y="3000369"/>
                  <a:pt x="4747308" y="2989849"/>
                </a:cubicBezTo>
                <a:cubicBezTo>
                  <a:pt x="4750210" y="2979329"/>
                  <a:pt x="4752296" y="2968264"/>
                  <a:pt x="4753566" y="2956656"/>
                </a:cubicBezTo>
                <a:cubicBezTo>
                  <a:pt x="4754835" y="2945047"/>
                  <a:pt x="4755470" y="2932350"/>
                  <a:pt x="4755470" y="2918565"/>
                </a:cubicBezTo>
                <a:cubicBezTo>
                  <a:pt x="4755470" y="2906231"/>
                  <a:pt x="4754200" y="2896346"/>
                  <a:pt x="4751661" y="2888909"/>
                </a:cubicBezTo>
                <a:cubicBezTo>
                  <a:pt x="4749122" y="2881472"/>
                  <a:pt x="4745222" y="2875758"/>
                  <a:pt x="4739962" y="2871768"/>
                </a:cubicBezTo>
                <a:cubicBezTo>
                  <a:pt x="4734702" y="2867778"/>
                  <a:pt x="4727900" y="2865147"/>
                  <a:pt x="4719556" y="2863878"/>
                </a:cubicBezTo>
                <a:cubicBezTo>
                  <a:pt x="4711212" y="2862608"/>
                  <a:pt x="4701055" y="2861973"/>
                  <a:pt x="4689084" y="2861973"/>
                </a:cubicBezTo>
                <a:close/>
                <a:moveTo>
                  <a:pt x="1435292" y="2125679"/>
                </a:moveTo>
                <a:cubicBezTo>
                  <a:pt x="1423320" y="2125679"/>
                  <a:pt x="1412891" y="2126404"/>
                  <a:pt x="1404003" y="2127855"/>
                </a:cubicBezTo>
                <a:cubicBezTo>
                  <a:pt x="1395115" y="2129306"/>
                  <a:pt x="1387950" y="2131936"/>
                  <a:pt x="1382509" y="2135745"/>
                </a:cubicBezTo>
                <a:cubicBezTo>
                  <a:pt x="1377067" y="2139555"/>
                  <a:pt x="1372986" y="2145177"/>
                  <a:pt x="1370265" y="2152614"/>
                </a:cubicBezTo>
                <a:cubicBezTo>
                  <a:pt x="1367544" y="2160051"/>
                  <a:pt x="1366184" y="2169937"/>
                  <a:pt x="1366184" y="2182271"/>
                </a:cubicBezTo>
                <a:lnTo>
                  <a:pt x="1366184" y="2266614"/>
                </a:lnTo>
                <a:lnTo>
                  <a:pt x="1301974" y="2415168"/>
                </a:lnTo>
                <a:cubicBezTo>
                  <a:pt x="1300523" y="2419158"/>
                  <a:pt x="1299888" y="2422605"/>
                  <a:pt x="1300069" y="2425507"/>
                </a:cubicBezTo>
                <a:cubicBezTo>
                  <a:pt x="1300251" y="2428409"/>
                  <a:pt x="1301702" y="2430858"/>
                  <a:pt x="1304423" y="2432853"/>
                </a:cubicBezTo>
                <a:cubicBezTo>
                  <a:pt x="1307143" y="2434848"/>
                  <a:pt x="1311406" y="2436209"/>
                  <a:pt x="1317210" y="2436934"/>
                </a:cubicBezTo>
                <a:cubicBezTo>
                  <a:pt x="1323015" y="2437660"/>
                  <a:pt x="1330633" y="2438022"/>
                  <a:pt x="1340065" y="2438022"/>
                </a:cubicBezTo>
                <a:cubicBezTo>
                  <a:pt x="1348408" y="2438022"/>
                  <a:pt x="1355482" y="2437660"/>
                  <a:pt x="1361287" y="2436934"/>
                </a:cubicBezTo>
                <a:cubicBezTo>
                  <a:pt x="1367091" y="2436209"/>
                  <a:pt x="1372079" y="2435030"/>
                  <a:pt x="1376251" y="2433397"/>
                </a:cubicBezTo>
                <a:cubicBezTo>
                  <a:pt x="1380423" y="2431765"/>
                  <a:pt x="1383869" y="2429679"/>
                  <a:pt x="1386590" y="2427139"/>
                </a:cubicBezTo>
                <a:cubicBezTo>
                  <a:pt x="1389310" y="2424600"/>
                  <a:pt x="1391941" y="2421516"/>
                  <a:pt x="1394480" y="2417889"/>
                </a:cubicBezTo>
                <a:lnTo>
                  <a:pt x="1464132" y="2314500"/>
                </a:lnTo>
                <a:cubicBezTo>
                  <a:pt x="1471387" y="2304342"/>
                  <a:pt x="1477373" y="2294275"/>
                  <a:pt x="1482089" y="2284299"/>
                </a:cubicBezTo>
                <a:cubicBezTo>
                  <a:pt x="1486805" y="2274323"/>
                  <a:pt x="1490614" y="2264166"/>
                  <a:pt x="1493516" y="2253827"/>
                </a:cubicBezTo>
                <a:cubicBezTo>
                  <a:pt x="1496418" y="2243488"/>
                  <a:pt x="1498504" y="2232423"/>
                  <a:pt x="1499774" y="2220633"/>
                </a:cubicBezTo>
                <a:cubicBezTo>
                  <a:pt x="1501043" y="2208843"/>
                  <a:pt x="1501678" y="2196056"/>
                  <a:pt x="1501678" y="2182271"/>
                </a:cubicBezTo>
                <a:cubicBezTo>
                  <a:pt x="1501678" y="2169937"/>
                  <a:pt x="1500408" y="2160051"/>
                  <a:pt x="1497869" y="2152614"/>
                </a:cubicBezTo>
                <a:cubicBezTo>
                  <a:pt x="1495330" y="2145177"/>
                  <a:pt x="1491430" y="2139555"/>
                  <a:pt x="1486170" y="2135745"/>
                </a:cubicBezTo>
                <a:cubicBezTo>
                  <a:pt x="1480910" y="2131936"/>
                  <a:pt x="1474108" y="2129306"/>
                  <a:pt x="1465764" y="2127855"/>
                </a:cubicBezTo>
                <a:cubicBezTo>
                  <a:pt x="1457420" y="2126404"/>
                  <a:pt x="1447263" y="2125679"/>
                  <a:pt x="1435292" y="2125679"/>
                </a:cubicBezTo>
                <a:close/>
                <a:moveTo>
                  <a:pt x="1221984" y="2125679"/>
                </a:moveTo>
                <a:cubicBezTo>
                  <a:pt x="1210012" y="2125679"/>
                  <a:pt x="1199583" y="2126404"/>
                  <a:pt x="1190695" y="2127855"/>
                </a:cubicBezTo>
                <a:cubicBezTo>
                  <a:pt x="1181807" y="2129306"/>
                  <a:pt x="1174552" y="2131936"/>
                  <a:pt x="1168929" y="2135745"/>
                </a:cubicBezTo>
                <a:cubicBezTo>
                  <a:pt x="1163306" y="2139555"/>
                  <a:pt x="1159225" y="2145177"/>
                  <a:pt x="1156685" y="2152614"/>
                </a:cubicBezTo>
                <a:cubicBezTo>
                  <a:pt x="1154146" y="2160051"/>
                  <a:pt x="1152876" y="2169937"/>
                  <a:pt x="1152876" y="2182271"/>
                </a:cubicBezTo>
                <a:lnTo>
                  <a:pt x="1152876" y="2266614"/>
                </a:lnTo>
                <a:lnTo>
                  <a:pt x="1088666" y="2415168"/>
                </a:lnTo>
                <a:cubicBezTo>
                  <a:pt x="1086852" y="2419158"/>
                  <a:pt x="1086036" y="2422605"/>
                  <a:pt x="1086217" y="2425507"/>
                </a:cubicBezTo>
                <a:cubicBezTo>
                  <a:pt x="1086399" y="2428409"/>
                  <a:pt x="1087850" y="2430858"/>
                  <a:pt x="1090571" y="2432853"/>
                </a:cubicBezTo>
                <a:cubicBezTo>
                  <a:pt x="1093291" y="2434848"/>
                  <a:pt x="1097645" y="2436209"/>
                  <a:pt x="1103630" y="2436934"/>
                </a:cubicBezTo>
                <a:cubicBezTo>
                  <a:pt x="1109616" y="2437660"/>
                  <a:pt x="1117325" y="2438022"/>
                  <a:pt x="1126757" y="2438022"/>
                </a:cubicBezTo>
                <a:cubicBezTo>
                  <a:pt x="1135100" y="2438022"/>
                  <a:pt x="1142084" y="2437660"/>
                  <a:pt x="1147707" y="2436934"/>
                </a:cubicBezTo>
                <a:cubicBezTo>
                  <a:pt x="1153330" y="2436209"/>
                  <a:pt x="1158227" y="2435030"/>
                  <a:pt x="1162399" y="2433397"/>
                </a:cubicBezTo>
                <a:cubicBezTo>
                  <a:pt x="1166571" y="2431765"/>
                  <a:pt x="1170108" y="2429679"/>
                  <a:pt x="1173010" y="2427139"/>
                </a:cubicBezTo>
                <a:cubicBezTo>
                  <a:pt x="1175912" y="2424600"/>
                  <a:pt x="1178451" y="2421516"/>
                  <a:pt x="1180628" y="2417889"/>
                </a:cubicBezTo>
                <a:lnTo>
                  <a:pt x="1250824" y="2314500"/>
                </a:lnTo>
                <a:cubicBezTo>
                  <a:pt x="1257716" y="2304342"/>
                  <a:pt x="1263611" y="2294275"/>
                  <a:pt x="1268509" y="2284299"/>
                </a:cubicBezTo>
                <a:cubicBezTo>
                  <a:pt x="1273406" y="2274323"/>
                  <a:pt x="1277306" y="2264166"/>
                  <a:pt x="1280208" y="2253827"/>
                </a:cubicBezTo>
                <a:cubicBezTo>
                  <a:pt x="1283110" y="2243488"/>
                  <a:pt x="1285196" y="2232423"/>
                  <a:pt x="1286466" y="2220633"/>
                </a:cubicBezTo>
                <a:cubicBezTo>
                  <a:pt x="1287735" y="2208843"/>
                  <a:pt x="1288370" y="2196056"/>
                  <a:pt x="1288370" y="2182271"/>
                </a:cubicBezTo>
                <a:cubicBezTo>
                  <a:pt x="1288370" y="2169937"/>
                  <a:pt x="1287100" y="2160051"/>
                  <a:pt x="1284561" y="2152614"/>
                </a:cubicBezTo>
                <a:cubicBezTo>
                  <a:pt x="1282022" y="2145177"/>
                  <a:pt x="1278122" y="2139555"/>
                  <a:pt x="1272862" y="2135745"/>
                </a:cubicBezTo>
                <a:cubicBezTo>
                  <a:pt x="1267602" y="2131936"/>
                  <a:pt x="1260800" y="2129306"/>
                  <a:pt x="1252456" y="2127855"/>
                </a:cubicBezTo>
                <a:cubicBezTo>
                  <a:pt x="1244112" y="2126404"/>
                  <a:pt x="1233955" y="2125679"/>
                  <a:pt x="1221984" y="2125679"/>
                </a:cubicBezTo>
                <a:close/>
                <a:moveTo>
                  <a:pt x="4062303" y="2056027"/>
                </a:moveTo>
                <a:lnTo>
                  <a:pt x="4114542" y="2056027"/>
                </a:lnTo>
                <a:lnTo>
                  <a:pt x="4114542" y="2138738"/>
                </a:lnTo>
                <a:cubicBezTo>
                  <a:pt x="4097854" y="2157602"/>
                  <a:pt x="4081439" y="2171932"/>
                  <a:pt x="4065296" y="2181726"/>
                </a:cubicBezTo>
                <a:cubicBezTo>
                  <a:pt x="4049153" y="2191521"/>
                  <a:pt x="4031468" y="2196419"/>
                  <a:pt x="4012241" y="2196419"/>
                </a:cubicBezTo>
                <a:cubicBezTo>
                  <a:pt x="3989387" y="2196419"/>
                  <a:pt x="3971520" y="2190614"/>
                  <a:pt x="3958642" y="2179006"/>
                </a:cubicBezTo>
                <a:cubicBezTo>
                  <a:pt x="3945764" y="2167397"/>
                  <a:pt x="3939325" y="2151435"/>
                  <a:pt x="3939325" y="2131120"/>
                </a:cubicBezTo>
                <a:cubicBezTo>
                  <a:pt x="3939325" y="2119149"/>
                  <a:pt x="3941592" y="2108538"/>
                  <a:pt x="3946127" y="2099287"/>
                </a:cubicBezTo>
                <a:cubicBezTo>
                  <a:pt x="3950661" y="2090037"/>
                  <a:pt x="3957826" y="2082146"/>
                  <a:pt x="3967621" y="2075617"/>
                </a:cubicBezTo>
                <a:cubicBezTo>
                  <a:pt x="3977415" y="2069087"/>
                  <a:pt x="3990112" y="2064189"/>
                  <a:pt x="4005711" y="2060924"/>
                </a:cubicBezTo>
                <a:cubicBezTo>
                  <a:pt x="4021310" y="2057660"/>
                  <a:pt x="4040174" y="2056027"/>
                  <a:pt x="4062303" y="2056027"/>
                </a:cubicBezTo>
                <a:close/>
                <a:moveTo>
                  <a:pt x="2428901" y="1854146"/>
                </a:moveTo>
                <a:cubicBezTo>
                  <a:pt x="2451755" y="1854146"/>
                  <a:pt x="2470710" y="1858318"/>
                  <a:pt x="2485765" y="1866662"/>
                </a:cubicBezTo>
                <a:cubicBezTo>
                  <a:pt x="2500819" y="1875006"/>
                  <a:pt x="2512882" y="1886614"/>
                  <a:pt x="2521951" y="1901488"/>
                </a:cubicBezTo>
                <a:cubicBezTo>
                  <a:pt x="2531020" y="1916361"/>
                  <a:pt x="2537459" y="1933865"/>
                  <a:pt x="2541268" y="1953998"/>
                </a:cubicBezTo>
                <a:cubicBezTo>
                  <a:pt x="2545077" y="1974132"/>
                  <a:pt x="2546982" y="1996170"/>
                  <a:pt x="2546982" y="2020113"/>
                </a:cubicBezTo>
                <a:cubicBezTo>
                  <a:pt x="2546982" y="2045870"/>
                  <a:pt x="2544624" y="2068815"/>
                  <a:pt x="2539908" y="2088948"/>
                </a:cubicBezTo>
                <a:cubicBezTo>
                  <a:pt x="2535192" y="2109082"/>
                  <a:pt x="2527936" y="2126223"/>
                  <a:pt x="2518142" y="2140371"/>
                </a:cubicBezTo>
                <a:cubicBezTo>
                  <a:pt x="2508347" y="2154519"/>
                  <a:pt x="2495831" y="2165311"/>
                  <a:pt x="2480595" y="2172748"/>
                </a:cubicBezTo>
                <a:cubicBezTo>
                  <a:pt x="2465359" y="2180185"/>
                  <a:pt x="2447402" y="2183903"/>
                  <a:pt x="2426724" y="2183903"/>
                </a:cubicBezTo>
                <a:cubicBezTo>
                  <a:pt x="2404232" y="2183903"/>
                  <a:pt x="2385368" y="2179822"/>
                  <a:pt x="2370132" y="2171660"/>
                </a:cubicBezTo>
                <a:cubicBezTo>
                  <a:pt x="2354896" y="2163497"/>
                  <a:pt x="2342834" y="2151979"/>
                  <a:pt x="2333946" y="2137106"/>
                </a:cubicBezTo>
                <a:cubicBezTo>
                  <a:pt x="2325058" y="2122232"/>
                  <a:pt x="2318619" y="2104729"/>
                  <a:pt x="2314629" y="2084595"/>
                </a:cubicBezTo>
                <a:cubicBezTo>
                  <a:pt x="2310638" y="2064461"/>
                  <a:pt x="2308643" y="2042423"/>
                  <a:pt x="2308643" y="2018481"/>
                </a:cubicBezTo>
                <a:cubicBezTo>
                  <a:pt x="2308643" y="1992724"/>
                  <a:pt x="2311092" y="1969779"/>
                  <a:pt x="2315989" y="1949645"/>
                </a:cubicBezTo>
                <a:cubicBezTo>
                  <a:pt x="2320886" y="1929512"/>
                  <a:pt x="2328232" y="1912280"/>
                  <a:pt x="2338027" y="1897951"/>
                </a:cubicBezTo>
                <a:cubicBezTo>
                  <a:pt x="2347822" y="1883621"/>
                  <a:pt x="2360337" y="1872738"/>
                  <a:pt x="2375574" y="1865301"/>
                </a:cubicBezTo>
                <a:cubicBezTo>
                  <a:pt x="2390810" y="1857865"/>
                  <a:pt x="2408586" y="1854146"/>
                  <a:pt x="2428901" y="1854146"/>
                </a:cubicBezTo>
                <a:close/>
                <a:moveTo>
                  <a:pt x="2787642" y="1758375"/>
                </a:moveTo>
                <a:cubicBezTo>
                  <a:pt x="2783651" y="1758375"/>
                  <a:pt x="2780205" y="1759282"/>
                  <a:pt x="2777303" y="1761096"/>
                </a:cubicBezTo>
                <a:cubicBezTo>
                  <a:pt x="2774400" y="1762910"/>
                  <a:pt x="2772042" y="1765903"/>
                  <a:pt x="2770229" y="1770075"/>
                </a:cubicBezTo>
                <a:cubicBezTo>
                  <a:pt x="2768415" y="1774247"/>
                  <a:pt x="2767054" y="1779869"/>
                  <a:pt x="2766147" y="1786943"/>
                </a:cubicBezTo>
                <a:cubicBezTo>
                  <a:pt x="2765241" y="1794017"/>
                  <a:pt x="2764787" y="1802815"/>
                  <a:pt x="2764787" y="1813335"/>
                </a:cubicBezTo>
                <a:cubicBezTo>
                  <a:pt x="2764787" y="1832562"/>
                  <a:pt x="2766873" y="1846528"/>
                  <a:pt x="2771045" y="1855235"/>
                </a:cubicBezTo>
                <a:cubicBezTo>
                  <a:pt x="2775217" y="1863941"/>
                  <a:pt x="2780749" y="1868294"/>
                  <a:pt x="2787642" y="1868294"/>
                </a:cubicBezTo>
                <a:lnTo>
                  <a:pt x="2959594" y="1868294"/>
                </a:lnTo>
                <a:lnTo>
                  <a:pt x="2777847" y="2149077"/>
                </a:lnTo>
                <a:cubicBezTo>
                  <a:pt x="2773494" y="2155244"/>
                  <a:pt x="2769957" y="2160867"/>
                  <a:pt x="2767236" y="2165946"/>
                </a:cubicBezTo>
                <a:cubicBezTo>
                  <a:pt x="2764515" y="2171025"/>
                  <a:pt x="2762338" y="2176013"/>
                  <a:pt x="2760706" y="2180910"/>
                </a:cubicBezTo>
                <a:cubicBezTo>
                  <a:pt x="2759073" y="2185808"/>
                  <a:pt x="2757985" y="2190886"/>
                  <a:pt x="2757441" y="2196146"/>
                </a:cubicBezTo>
                <a:cubicBezTo>
                  <a:pt x="2756897" y="2201407"/>
                  <a:pt x="2756625" y="2207302"/>
                  <a:pt x="2756625" y="2213831"/>
                </a:cubicBezTo>
                <a:lnTo>
                  <a:pt x="2756625" y="2238862"/>
                </a:lnTo>
                <a:cubicBezTo>
                  <a:pt x="2756625" y="2253736"/>
                  <a:pt x="2759255" y="2264438"/>
                  <a:pt x="2764515" y="2270967"/>
                </a:cubicBezTo>
                <a:cubicBezTo>
                  <a:pt x="2769775" y="2277497"/>
                  <a:pt x="2777303" y="2280762"/>
                  <a:pt x="2787097" y="2280762"/>
                </a:cubicBezTo>
                <a:lnTo>
                  <a:pt x="3104338" y="2280762"/>
                </a:lnTo>
                <a:cubicBezTo>
                  <a:pt x="3107966" y="2280762"/>
                  <a:pt x="3111231" y="2279946"/>
                  <a:pt x="3114133" y="2278314"/>
                </a:cubicBezTo>
                <a:cubicBezTo>
                  <a:pt x="3117035" y="2276681"/>
                  <a:pt x="3119393" y="2273688"/>
                  <a:pt x="3121207" y="2269335"/>
                </a:cubicBezTo>
                <a:cubicBezTo>
                  <a:pt x="3123021" y="2264982"/>
                  <a:pt x="3124472" y="2259087"/>
                  <a:pt x="3125560" y="2251650"/>
                </a:cubicBezTo>
                <a:cubicBezTo>
                  <a:pt x="3126649" y="2244213"/>
                  <a:pt x="3127193" y="2235235"/>
                  <a:pt x="3127193" y="2224714"/>
                </a:cubicBezTo>
                <a:cubicBezTo>
                  <a:pt x="3127193" y="2213831"/>
                  <a:pt x="3126649" y="2204853"/>
                  <a:pt x="3125560" y="2197779"/>
                </a:cubicBezTo>
                <a:cubicBezTo>
                  <a:pt x="3124472" y="2190705"/>
                  <a:pt x="3122930" y="2185173"/>
                  <a:pt x="3120935" y="2181182"/>
                </a:cubicBezTo>
                <a:cubicBezTo>
                  <a:pt x="3118940" y="2177192"/>
                  <a:pt x="3116491" y="2174471"/>
                  <a:pt x="3113589" y="2173020"/>
                </a:cubicBezTo>
                <a:cubicBezTo>
                  <a:pt x="3110687" y="2171569"/>
                  <a:pt x="3107603" y="2170843"/>
                  <a:pt x="3104338" y="2170843"/>
                </a:cubicBezTo>
                <a:lnTo>
                  <a:pt x="2912797" y="2170843"/>
                </a:lnTo>
                <a:lnTo>
                  <a:pt x="3093455" y="1890605"/>
                </a:lnTo>
                <a:cubicBezTo>
                  <a:pt x="3097083" y="1884800"/>
                  <a:pt x="3100257" y="1879359"/>
                  <a:pt x="3102978" y="1874280"/>
                </a:cubicBezTo>
                <a:cubicBezTo>
                  <a:pt x="3105699" y="1869201"/>
                  <a:pt x="3107785" y="1864123"/>
                  <a:pt x="3109236" y="1859044"/>
                </a:cubicBezTo>
                <a:cubicBezTo>
                  <a:pt x="3110687" y="1853965"/>
                  <a:pt x="3111775" y="1848614"/>
                  <a:pt x="3112501" y="1842991"/>
                </a:cubicBezTo>
                <a:cubicBezTo>
                  <a:pt x="3113226" y="1837369"/>
                  <a:pt x="3113589" y="1830929"/>
                  <a:pt x="3113589" y="1823674"/>
                </a:cubicBezTo>
                <a:lnTo>
                  <a:pt x="3113589" y="1797010"/>
                </a:lnTo>
                <a:cubicBezTo>
                  <a:pt x="3113589" y="1789392"/>
                  <a:pt x="3112954" y="1783044"/>
                  <a:pt x="3111684" y="1777965"/>
                </a:cubicBezTo>
                <a:cubicBezTo>
                  <a:pt x="3110415" y="1772886"/>
                  <a:pt x="3108601" y="1768896"/>
                  <a:pt x="3106243" y="1765994"/>
                </a:cubicBezTo>
                <a:cubicBezTo>
                  <a:pt x="3103885" y="1763091"/>
                  <a:pt x="3100892" y="1761096"/>
                  <a:pt x="3097264" y="1760008"/>
                </a:cubicBezTo>
                <a:cubicBezTo>
                  <a:pt x="3093637" y="1758920"/>
                  <a:pt x="3089283" y="1758375"/>
                  <a:pt x="3084205" y="1758375"/>
                </a:cubicBezTo>
                <a:close/>
                <a:moveTo>
                  <a:pt x="4466744" y="1755111"/>
                </a:moveTo>
                <a:cubicBezTo>
                  <a:pt x="4453321" y="1755111"/>
                  <a:pt x="4442257" y="1755655"/>
                  <a:pt x="4433550" y="1756743"/>
                </a:cubicBezTo>
                <a:cubicBezTo>
                  <a:pt x="4424844" y="1757831"/>
                  <a:pt x="4417951" y="1759373"/>
                  <a:pt x="4412872" y="1761368"/>
                </a:cubicBezTo>
                <a:cubicBezTo>
                  <a:pt x="4407794" y="1763364"/>
                  <a:pt x="4404166" y="1765721"/>
                  <a:pt x="4401989" y="1768442"/>
                </a:cubicBezTo>
                <a:cubicBezTo>
                  <a:pt x="4399813" y="1771163"/>
                  <a:pt x="4398724" y="1774337"/>
                  <a:pt x="4398724" y="1777965"/>
                </a:cubicBezTo>
                <a:lnTo>
                  <a:pt x="4398724" y="2275865"/>
                </a:lnTo>
                <a:cubicBezTo>
                  <a:pt x="4398724" y="2297631"/>
                  <a:pt x="4397636" y="2313502"/>
                  <a:pt x="4395460" y="2323478"/>
                </a:cubicBezTo>
                <a:cubicBezTo>
                  <a:pt x="4393283" y="2333454"/>
                  <a:pt x="4390018" y="2341617"/>
                  <a:pt x="4385665" y="2347965"/>
                </a:cubicBezTo>
                <a:cubicBezTo>
                  <a:pt x="4381312" y="2354314"/>
                  <a:pt x="4375689" y="2358939"/>
                  <a:pt x="4368796" y="2361841"/>
                </a:cubicBezTo>
                <a:cubicBezTo>
                  <a:pt x="4361903" y="2364743"/>
                  <a:pt x="4353741" y="2366194"/>
                  <a:pt x="4344309" y="2366194"/>
                </a:cubicBezTo>
                <a:cubicBezTo>
                  <a:pt x="4337779" y="2366194"/>
                  <a:pt x="4331703" y="2365741"/>
                  <a:pt x="4326080" y="2364834"/>
                </a:cubicBezTo>
                <a:cubicBezTo>
                  <a:pt x="4320457" y="2363927"/>
                  <a:pt x="4316739" y="2363473"/>
                  <a:pt x="4314925" y="2363473"/>
                </a:cubicBezTo>
                <a:cubicBezTo>
                  <a:pt x="4312023" y="2363473"/>
                  <a:pt x="4309665" y="2364380"/>
                  <a:pt x="4307851" y="2366194"/>
                </a:cubicBezTo>
                <a:cubicBezTo>
                  <a:pt x="4306037" y="2368008"/>
                  <a:pt x="4304405" y="2370910"/>
                  <a:pt x="4302954" y="2374901"/>
                </a:cubicBezTo>
                <a:cubicBezTo>
                  <a:pt x="4301503" y="2378891"/>
                  <a:pt x="4300505" y="2384242"/>
                  <a:pt x="4299961" y="2390953"/>
                </a:cubicBezTo>
                <a:cubicBezTo>
                  <a:pt x="4299417" y="2397664"/>
                  <a:pt x="4299145" y="2406099"/>
                  <a:pt x="4299145" y="2416256"/>
                </a:cubicBezTo>
                <a:cubicBezTo>
                  <a:pt x="4299145" y="2424600"/>
                  <a:pt x="4299326" y="2431402"/>
                  <a:pt x="4299689" y="2436662"/>
                </a:cubicBezTo>
                <a:cubicBezTo>
                  <a:pt x="4300051" y="2441922"/>
                  <a:pt x="4300596" y="2446638"/>
                  <a:pt x="4301321" y="2450810"/>
                </a:cubicBezTo>
                <a:cubicBezTo>
                  <a:pt x="4302047" y="2454982"/>
                  <a:pt x="4303316" y="2458700"/>
                  <a:pt x="4305130" y="2461965"/>
                </a:cubicBezTo>
                <a:cubicBezTo>
                  <a:pt x="4306944" y="2465230"/>
                  <a:pt x="4310209" y="2467951"/>
                  <a:pt x="4314925" y="2470127"/>
                </a:cubicBezTo>
                <a:cubicBezTo>
                  <a:pt x="4319641" y="2472304"/>
                  <a:pt x="4327259" y="2474390"/>
                  <a:pt x="4337779" y="2476385"/>
                </a:cubicBezTo>
                <a:cubicBezTo>
                  <a:pt x="4348300" y="2478380"/>
                  <a:pt x="4360997" y="2479378"/>
                  <a:pt x="4375870" y="2479378"/>
                </a:cubicBezTo>
                <a:cubicBezTo>
                  <a:pt x="4402715" y="2479378"/>
                  <a:pt x="4426114" y="2475297"/>
                  <a:pt x="4446066" y="2467135"/>
                </a:cubicBezTo>
                <a:cubicBezTo>
                  <a:pt x="4466018" y="2458972"/>
                  <a:pt x="4482615" y="2446820"/>
                  <a:pt x="4495856" y="2430676"/>
                </a:cubicBezTo>
                <a:cubicBezTo>
                  <a:pt x="4509097" y="2414533"/>
                  <a:pt x="4518982" y="2394672"/>
                  <a:pt x="4525512" y="2371092"/>
                </a:cubicBezTo>
                <a:cubicBezTo>
                  <a:pt x="4532042" y="2347512"/>
                  <a:pt x="4535307" y="2316676"/>
                  <a:pt x="4535307" y="2278586"/>
                </a:cubicBezTo>
                <a:lnTo>
                  <a:pt x="4535307" y="1777965"/>
                </a:lnTo>
                <a:cubicBezTo>
                  <a:pt x="4535307" y="1774337"/>
                  <a:pt x="4534219" y="1771163"/>
                  <a:pt x="4532042" y="1768442"/>
                </a:cubicBezTo>
                <a:cubicBezTo>
                  <a:pt x="4529865" y="1765721"/>
                  <a:pt x="4526147" y="1763364"/>
                  <a:pt x="4520887" y="1761368"/>
                </a:cubicBezTo>
                <a:cubicBezTo>
                  <a:pt x="4515627" y="1759373"/>
                  <a:pt x="4508643" y="1757831"/>
                  <a:pt x="4499937" y="1756743"/>
                </a:cubicBezTo>
                <a:cubicBezTo>
                  <a:pt x="4491230" y="1755655"/>
                  <a:pt x="4480166" y="1755111"/>
                  <a:pt x="4466744" y="1755111"/>
                </a:cubicBezTo>
                <a:close/>
                <a:moveTo>
                  <a:pt x="4034551" y="1745860"/>
                </a:moveTo>
                <a:cubicBezTo>
                  <a:pt x="4013148" y="1745860"/>
                  <a:pt x="3992380" y="1747583"/>
                  <a:pt x="3972246" y="1751029"/>
                </a:cubicBezTo>
                <a:cubicBezTo>
                  <a:pt x="3952112" y="1754476"/>
                  <a:pt x="3933520" y="1758920"/>
                  <a:pt x="3916470" y="1764361"/>
                </a:cubicBezTo>
                <a:cubicBezTo>
                  <a:pt x="3899420" y="1769803"/>
                  <a:pt x="3884547" y="1775698"/>
                  <a:pt x="3871850" y="1782046"/>
                </a:cubicBezTo>
                <a:cubicBezTo>
                  <a:pt x="3859153" y="1788395"/>
                  <a:pt x="3850265" y="1794199"/>
                  <a:pt x="3845186" y="1799459"/>
                </a:cubicBezTo>
                <a:cubicBezTo>
                  <a:pt x="3840107" y="1804719"/>
                  <a:pt x="3836661" y="1810614"/>
                  <a:pt x="3834847" y="1817144"/>
                </a:cubicBezTo>
                <a:cubicBezTo>
                  <a:pt x="3833033" y="1823674"/>
                  <a:pt x="3832127" y="1832562"/>
                  <a:pt x="3832127" y="1843807"/>
                </a:cubicBezTo>
                <a:cubicBezTo>
                  <a:pt x="3832127" y="1852151"/>
                  <a:pt x="3832671" y="1859769"/>
                  <a:pt x="3833759" y="1866662"/>
                </a:cubicBezTo>
                <a:cubicBezTo>
                  <a:pt x="3834847" y="1873554"/>
                  <a:pt x="3836389" y="1879359"/>
                  <a:pt x="3838384" y="1884075"/>
                </a:cubicBezTo>
                <a:cubicBezTo>
                  <a:pt x="3840380" y="1888791"/>
                  <a:pt x="3842919" y="1892418"/>
                  <a:pt x="3846002" y="1894958"/>
                </a:cubicBezTo>
                <a:cubicBezTo>
                  <a:pt x="3849086" y="1897497"/>
                  <a:pt x="3852623" y="1898767"/>
                  <a:pt x="3856613" y="1898767"/>
                </a:cubicBezTo>
                <a:cubicBezTo>
                  <a:pt x="3862418" y="1898767"/>
                  <a:pt x="3869945" y="1896228"/>
                  <a:pt x="3879196" y="1891149"/>
                </a:cubicBezTo>
                <a:cubicBezTo>
                  <a:pt x="3888446" y="1886070"/>
                  <a:pt x="3899964" y="1880447"/>
                  <a:pt x="3913749" y="1874280"/>
                </a:cubicBezTo>
                <a:cubicBezTo>
                  <a:pt x="3927535" y="1868113"/>
                  <a:pt x="3943406" y="1862490"/>
                  <a:pt x="3961363" y="1857411"/>
                </a:cubicBezTo>
                <a:cubicBezTo>
                  <a:pt x="3979320" y="1852333"/>
                  <a:pt x="3999726" y="1849793"/>
                  <a:pt x="4022580" y="1849793"/>
                </a:cubicBezTo>
                <a:cubicBezTo>
                  <a:pt x="4039993" y="1849793"/>
                  <a:pt x="4054594" y="1851607"/>
                  <a:pt x="4066384" y="1855235"/>
                </a:cubicBezTo>
                <a:cubicBezTo>
                  <a:pt x="4078174" y="1858862"/>
                  <a:pt x="4087606" y="1864485"/>
                  <a:pt x="4094680" y="1872103"/>
                </a:cubicBezTo>
                <a:cubicBezTo>
                  <a:pt x="4101754" y="1879722"/>
                  <a:pt x="4106833" y="1889244"/>
                  <a:pt x="4109917" y="1900671"/>
                </a:cubicBezTo>
                <a:cubicBezTo>
                  <a:pt x="4113000" y="1912099"/>
                  <a:pt x="4114542" y="1925430"/>
                  <a:pt x="4114542" y="1940667"/>
                </a:cubicBezTo>
                <a:lnTo>
                  <a:pt x="4114542" y="1970051"/>
                </a:lnTo>
                <a:lnTo>
                  <a:pt x="4067201" y="1970051"/>
                </a:lnTo>
                <a:cubicBezTo>
                  <a:pt x="4024031" y="1970051"/>
                  <a:pt x="3986122" y="1973316"/>
                  <a:pt x="3953473" y="1979846"/>
                </a:cubicBezTo>
                <a:cubicBezTo>
                  <a:pt x="3920823" y="1986376"/>
                  <a:pt x="3893525" y="1996442"/>
                  <a:pt x="3871578" y="2010046"/>
                </a:cubicBezTo>
                <a:cubicBezTo>
                  <a:pt x="3849630" y="2023650"/>
                  <a:pt x="3833124" y="2040881"/>
                  <a:pt x="3822060" y="2061741"/>
                </a:cubicBezTo>
                <a:cubicBezTo>
                  <a:pt x="3810995" y="2082600"/>
                  <a:pt x="3805463" y="2107177"/>
                  <a:pt x="3805463" y="2135473"/>
                </a:cubicBezTo>
                <a:cubicBezTo>
                  <a:pt x="3805463" y="2161593"/>
                  <a:pt x="3809816" y="2184447"/>
                  <a:pt x="3818523" y="2204037"/>
                </a:cubicBezTo>
                <a:cubicBezTo>
                  <a:pt x="3827229" y="2223626"/>
                  <a:pt x="3839473" y="2240041"/>
                  <a:pt x="3855253" y="2253282"/>
                </a:cubicBezTo>
                <a:cubicBezTo>
                  <a:pt x="3871033" y="2266524"/>
                  <a:pt x="3889716" y="2276500"/>
                  <a:pt x="3911301" y="2283211"/>
                </a:cubicBezTo>
                <a:cubicBezTo>
                  <a:pt x="3932885" y="2289922"/>
                  <a:pt x="3956556" y="2293278"/>
                  <a:pt x="3982313" y="2293278"/>
                </a:cubicBezTo>
                <a:cubicBezTo>
                  <a:pt x="4013511" y="2293278"/>
                  <a:pt x="4041897" y="2287292"/>
                  <a:pt x="4067473" y="2275321"/>
                </a:cubicBezTo>
                <a:cubicBezTo>
                  <a:pt x="4093048" y="2263349"/>
                  <a:pt x="4115812" y="2246662"/>
                  <a:pt x="4135764" y="2225259"/>
                </a:cubicBezTo>
                <a:lnTo>
                  <a:pt x="4135764" y="2263893"/>
                </a:lnTo>
                <a:cubicBezTo>
                  <a:pt x="4135764" y="2268972"/>
                  <a:pt x="4137306" y="2272963"/>
                  <a:pt x="4140389" y="2275865"/>
                </a:cubicBezTo>
                <a:cubicBezTo>
                  <a:pt x="4143473" y="2278767"/>
                  <a:pt x="4148733" y="2280853"/>
                  <a:pt x="4156170" y="2282123"/>
                </a:cubicBezTo>
                <a:cubicBezTo>
                  <a:pt x="4163606" y="2283392"/>
                  <a:pt x="4175487" y="2284027"/>
                  <a:pt x="4191812" y="2284027"/>
                </a:cubicBezTo>
                <a:cubicBezTo>
                  <a:pt x="4207048" y="2284027"/>
                  <a:pt x="4218566" y="2283392"/>
                  <a:pt x="4226365" y="2282123"/>
                </a:cubicBezTo>
                <a:cubicBezTo>
                  <a:pt x="4234165" y="2280853"/>
                  <a:pt x="4239878" y="2278767"/>
                  <a:pt x="4243506" y="2275865"/>
                </a:cubicBezTo>
                <a:cubicBezTo>
                  <a:pt x="4247134" y="2272963"/>
                  <a:pt x="4248948" y="2268972"/>
                  <a:pt x="4248948" y="2263893"/>
                </a:cubicBezTo>
                <a:lnTo>
                  <a:pt x="4248948" y="1937402"/>
                </a:lnTo>
                <a:cubicBezTo>
                  <a:pt x="4248948" y="1904027"/>
                  <a:pt x="4244957" y="1875187"/>
                  <a:pt x="4236976" y="1850881"/>
                </a:cubicBezTo>
                <a:cubicBezTo>
                  <a:pt x="4228995" y="1826576"/>
                  <a:pt x="4216298" y="1806714"/>
                  <a:pt x="4198886" y="1791297"/>
                </a:cubicBezTo>
                <a:cubicBezTo>
                  <a:pt x="4181473" y="1775879"/>
                  <a:pt x="4159253" y="1764452"/>
                  <a:pt x="4132227" y="1757015"/>
                </a:cubicBezTo>
                <a:cubicBezTo>
                  <a:pt x="4105201" y="1749578"/>
                  <a:pt x="4072642" y="1745860"/>
                  <a:pt x="4034551" y="1745860"/>
                </a:cubicBezTo>
                <a:close/>
                <a:moveTo>
                  <a:pt x="3520997" y="1745860"/>
                </a:moveTo>
                <a:cubicBezTo>
                  <a:pt x="3490887" y="1745860"/>
                  <a:pt x="3461956" y="1753115"/>
                  <a:pt x="3434204" y="1767626"/>
                </a:cubicBezTo>
                <a:cubicBezTo>
                  <a:pt x="3406452" y="1782137"/>
                  <a:pt x="3379154" y="1803903"/>
                  <a:pt x="3352309" y="1832924"/>
                </a:cubicBezTo>
                <a:lnTo>
                  <a:pt x="3352309" y="1776877"/>
                </a:lnTo>
                <a:cubicBezTo>
                  <a:pt x="3352309" y="1773249"/>
                  <a:pt x="3351402" y="1770075"/>
                  <a:pt x="3349588" y="1767354"/>
                </a:cubicBezTo>
                <a:cubicBezTo>
                  <a:pt x="3347775" y="1764633"/>
                  <a:pt x="3344782" y="1762366"/>
                  <a:pt x="3340610" y="1760552"/>
                </a:cubicBezTo>
                <a:cubicBezTo>
                  <a:pt x="3336438" y="1758738"/>
                  <a:pt x="3330543" y="1757378"/>
                  <a:pt x="3322925" y="1756471"/>
                </a:cubicBezTo>
                <a:cubicBezTo>
                  <a:pt x="3315307" y="1755564"/>
                  <a:pt x="3305694" y="1755111"/>
                  <a:pt x="3294085" y="1755111"/>
                </a:cubicBezTo>
                <a:cubicBezTo>
                  <a:pt x="3282839" y="1755111"/>
                  <a:pt x="3273498" y="1755564"/>
                  <a:pt x="3266061" y="1756471"/>
                </a:cubicBezTo>
                <a:cubicBezTo>
                  <a:pt x="3258624" y="1757378"/>
                  <a:pt x="3252548" y="1758738"/>
                  <a:pt x="3247832" y="1760552"/>
                </a:cubicBezTo>
                <a:cubicBezTo>
                  <a:pt x="3243116" y="1762366"/>
                  <a:pt x="3239851" y="1764633"/>
                  <a:pt x="3238037" y="1767354"/>
                </a:cubicBezTo>
                <a:cubicBezTo>
                  <a:pt x="3236223" y="1770075"/>
                  <a:pt x="3235316" y="1773249"/>
                  <a:pt x="3235316" y="1776877"/>
                </a:cubicBezTo>
                <a:lnTo>
                  <a:pt x="3235316" y="2262261"/>
                </a:lnTo>
                <a:cubicBezTo>
                  <a:pt x="3235316" y="2265889"/>
                  <a:pt x="3236405" y="2269063"/>
                  <a:pt x="3238581" y="2271784"/>
                </a:cubicBezTo>
                <a:cubicBezTo>
                  <a:pt x="3240758" y="2274504"/>
                  <a:pt x="3244476" y="2276772"/>
                  <a:pt x="3249736" y="2278586"/>
                </a:cubicBezTo>
                <a:cubicBezTo>
                  <a:pt x="3254997" y="2280399"/>
                  <a:pt x="3261980" y="2281760"/>
                  <a:pt x="3270686" y="2282667"/>
                </a:cubicBezTo>
                <a:cubicBezTo>
                  <a:pt x="3279393" y="2283574"/>
                  <a:pt x="3290457" y="2284027"/>
                  <a:pt x="3303880" y="2284027"/>
                </a:cubicBezTo>
                <a:cubicBezTo>
                  <a:pt x="3317302" y="2284027"/>
                  <a:pt x="3328366" y="2283574"/>
                  <a:pt x="3337073" y="2282667"/>
                </a:cubicBezTo>
                <a:cubicBezTo>
                  <a:pt x="3345779" y="2281760"/>
                  <a:pt x="3352763" y="2280399"/>
                  <a:pt x="3358023" y="2278586"/>
                </a:cubicBezTo>
                <a:cubicBezTo>
                  <a:pt x="3363283" y="2276772"/>
                  <a:pt x="3367001" y="2274504"/>
                  <a:pt x="3369178" y="2271784"/>
                </a:cubicBezTo>
                <a:cubicBezTo>
                  <a:pt x="3371355" y="2269063"/>
                  <a:pt x="3372443" y="2265889"/>
                  <a:pt x="3372443" y="2262261"/>
                </a:cubicBezTo>
                <a:lnTo>
                  <a:pt x="3372443" y="1939578"/>
                </a:lnTo>
                <a:cubicBezTo>
                  <a:pt x="3391670" y="1915273"/>
                  <a:pt x="3410171" y="1896772"/>
                  <a:pt x="3427946" y="1884075"/>
                </a:cubicBezTo>
                <a:cubicBezTo>
                  <a:pt x="3445722" y="1871378"/>
                  <a:pt x="3463316" y="1865029"/>
                  <a:pt x="3480729" y="1865029"/>
                </a:cubicBezTo>
                <a:cubicBezTo>
                  <a:pt x="3494515" y="1865029"/>
                  <a:pt x="3506576" y="1867659"/>
                  <a:pt x="3516916" y="1872920"/>
                </a:cubicBezTo>
                <a:cubicBezTo>
                  <a:pt x="3527254" y="1878180"/>
                  <a:pt x="3535689" y="1885617"/>
                  <a:pt x="3542219" y="1895230"/>
                </a:cubicBezTo>
                <a:cubicBezTo>
                  <a:pt x="3548748" y="1904843"/>
                  <a:pt x="3553737" y="1916361"/>
                  <a:pt x="3557183" y="1929784"/>
                </a:cubicBezTo>
                <a:cubicBezTo>
                  <a:pt x="3560629" y="1943206"/>
                  <a:pt x="3562352" y="1961707"/>
                  <a:pt x="3562352" y="1985287"/>
                </a:cubicBezTo>
                <a:lnTo>
                  <a:pt x="3562352" y="2262261"/>
                </a:lnTo>
                <a:cubicBezTo>
                  <a:pt x="3562352" y="2265889"/>
                  <a:pt x="3563441" y="2269063"/>
                  <a:pt x="3565617" y="2271784"/>
                </a:cubicBezTo>
                <a:cubicBezTo>
                  <a:pt x="3567794" y="2274504"/>
                  <a:pt x="3571422" y="2276772"/>
                  <a:pt x="3576500" y="2278586"/>
                </a:cubicBezTo>
                <a:cubicBezTo>
                  <a:pt x="3581579" y="2280399"/>
                  <a:pt x="3588562" y="2281760"/>
                  <a:pt x="3597450" y="2282667"/>
                </a:cubicBezTo>
                <a:cubicBezTo>
                  <a:pt x="3606338" y="2283574"/>
                  <a:pt x="3617493" y="2284027"/>
                  <a:pt x="3630916" y="2284027"/>
                </a:cubicBezTo>
                <a:cubicBezTo>
                  <a:pt x="3643975" y="2284027"/>
                  <a:pt x="3654949" y="2283574"/>
                  <a:pt x="3663837" y="2282667"/>
                </a:cubicBezTo>
                <a:cubicBezTo>
                  <a:pt x="3672725" y="2281760"/>
                  <a:pt x="3679708" y="2280399"/>
                  <a:pt x="3684787" y="2278586"/>
                </a:cubicBezTo>
                <a:cubicBezTo>
                  <a:pt x="3689865" y="2276772"/>
                  <a:pt x="3693493" y="2274504"/>
                  <a:pt x="3695670" y="2271784"/>
                </a:cubicBezTo>
                <a:cubicBezTo>
                  <a:pt x="3697846" y="2269063"/>
                  <a:pt x="3698935" y="2265889"/>
                  <a:pt x="3698935" y="2262261"/>
                </a:cubicBezTo>
                <a:lnTo>
                  <a:pt x="3698935" y="1962433"/>
                </a:lnTo>
                <a:cubicBezTo>
                  <a:pt x="3698935" y="1927244"/>
                  <a:pt x="3695851" y="1897134"/>
                  <a:pt x="3689684" y="1872103"/>
                </a:cubicBezTo>
                <a:cubicBezTo>
                  <a:pt x="3683517" y="1847072"/>
                  <a:pt x="3673450" y="1825216"/>
                  <a:pt x="3659484" y="1806533"/>
                </a:cubicBezTo>
                <a:cubicBezTo>
                  <a:pt x="3645517" y="1787850"/>
                  <a:pt x="3627197" y="1773068"/>
                  <a:pt x="3604524" y="1762185"/>
                </a:cubicBezTo>
                <a:cubicBezTo>
                  <a:pt x="3581851" y="1751301"/>
                  <a:pt x="3554009" y="1745860"/>
                  <a:pt x="3520997" y="1745860"/>
                </a:cubicBezTo>
                <a:close/>
                <a:moveTo>
                  <a:pt x="2433798" y="1745860"/>
                </a:moveTo>
                <a:cubicBezTo>
                  <a:pt x="2389177" y="1745860"/>
                  <a:pt x="2350271" y="1752571"/>
                  <a:pt x="2317077" y="1765994"/>
                </a:cubicBezTo>
                <a:cubicBezTo>
                  <a:pt x="2283884" y="1779416"/>
                  <a:pt x="2256223" y="1798371"/>
                  <a:pt x="2234094" y="1822858"/>
                </a:cubicBezTo>
                <a:cubicBezTo>
                  <a:pt x="2211965" y="1847345"/>
                  <a:pt x="2195368" y="1876729"/>
                  <a:pt x="2184304" y="1911010"/>
                </a:cubicBezTo>
                <a:cubicBezTo>
                  <a:pt x="2173239" y="1945292"/>
                  <a:pt x="2167707" y="1983111"/>
                  <a:pt x="2167707" y="2024466"/>
                </a:cubicBezTo>
                <a:cubicBezTo>
                  <a:pt x="2167707" y="2067273"/>
                  <a:pt x="2172786" y="2105364"/>
                  <a:pt x="2182944" y="2138738"/>
                </a:cubicBezTo>
                <a:cubicBezTo>
                  <a:pt x="2193101" y="2172113"/>
                  <a:pt x="2208700" y="2200228"/>
                  <a:pt x="2229741" y="2223082"/>
                </a:cubicBezTo>
                <a:cubicBezTo>
                  <a:pt x="2250781" y="2245936"/>
                  <a:pt x="2277263" y="2263349"/>
                  <a:pt x="2309187" y="2275321"/>
                </a:cubicBezTo>
                <a:cubicBezTo>
                  <a:pt x="2341111" y="2287292"/>
                  <a:pt x="2378657" y="2293278"/>
                  <a:pt x="2421827" y="2293278"/>
                </a:cubicBezTo>
                <a:cubicBezTo>
                  <a:pt x="2466447" y="2293278"/>
                  <a:pt x="2505445" y="2286567"/>
                  <a:pt x="2538819" y="2273144"/>
                </a:cubicBezTo>
                <a:cubicBezTo>
                  <a:pt x="2572194" y="2259722"/>
                  <a:pt x="2599946" y="2240676"/>
                  <a:pt x="2622075" y="2216008"/>
                </a:cubicBezTo>
                <a:cubicBezTo>
                  <a:pt x="2644204" y="2191340"/>
                  <a:pt x="2660710" y="2161955"/>
                  <a:pt x="2671593" y="2127855"/>
                </a:cubicBezTo>
                <a:cubicBezTo>
                  <a:pt x="2682476" y="2093755"/>
                  <a:pt x="2687918" y="2056027"/>
                  <a:pt x="2687918" y="2014671"/>
                </a:cubicBezTo>
                <a:cubicBezTo>
                  <a:pt x="2687918" y="1971502"/>
                  <a:pt x="2682839" y="1933230"/>
                  <a:pt x="2672681" y="1899855"/>
                </a:cubicBezTo>
                <a:cubicBezTo>
                  <a:pt x="2662524" y="1866480"/>
                  <a:pt x="2647015" y="1838366"/>
                  <a:pt x="2626156" y="1815512"/>
                </a:cubicBezTo>
                <a:cubicBezTo>
                  <a:pt x="2605297" y="1792657"/>
                  <a:pt x="2578905" y="1775335"/>
                  <a:pt x="2546982" y="1763545"/>
                </a:cubicBezTo>
                <a:cubicBezTo>
                  <a:pt x="2515058" y="1751755"/>
                  <a:pt x="2477330" y="1745860"/>
                  <a:pt x="2433798" y="1745860"/>
                </a:cubicBezTo>
                <a:close/>
                <a:moveTo>
                  <a:pt x="1776866" y="1687091"/>
                </a:moveTo>
                <a:lnTo>
                  <a:pt x="1837811" y="1687091"/>
                </a:lnTo>
                <a:cubicBezTo>
                  <a:pt x="1852685" y="1687091"/>
                  <a:pt x="1867105" y="1688089"/>
                  <a:pt x="1881071" y="1690084"/>
                </a:cubicBezTo>
                <a:cubicBezTo>
                  <a:pt x="1895038" y="1692079"/>
                  <a:pt x="1908370" y="1696886"/>
                  <a:pt x="1921067" y="1704504"/>
                </a:cubicBezTo>
                <a:cubicBezTo>
                  <a:pt x="1933763" y="1712122"/>
                  <a:pt x="1944465" y="1723912"/>
                  <a:pt x="1953171" y="1739874"/>
                </a:cubicBezTo>
                <a:cubicBezTo>
                  <a:pt x="1961878" y="1755836"/>
                  <a:pt x="1966231" y="1776151"/>
                  <a:pt x="1966231" y="1800819"/>
                </a:cubicBezTo>
                <a:cubicBezTo>
                  <a:pt x="1966231" y="1818958"/>
                  <a:pt x="1963692" y="1835736"/>
                  <a:pt x="1958613" y="1851154"/>
                </a:cubicBezTo>
                <a:cubicBezTo>
                  <a:pt x="1953534" y="1866571"/>
                  <a:pt x="1946098" y="1879812"/>
                  <a:pt x="1936303" y="1890877"/>
                </a:cubicBezTo>
                <a:cubicBezTo>
                  <a:pt x="1926508" y="1901941"/>
                  <a:pt x="1913902" y="1910557"/>
                  <a:pt x="1898484" y="1916724"/>
                </a:cubicBezTo>
                <a:cubicBezTo>
                  <a:pt x="1883067" y="1922891"/>
                  <a:pt x="1863930" y="1925975"/>
                  <a:pt x="1841076" y="1925975"/>
                </a:cubicBezTo>
                <a:lnTo>
                  <a:pt x="1776866" y="1925975"/>
                </a:lnTo>
                <a:close/>
                <a:moveTo>
                  <a:pt x="1682183" y="1576628"/>
                </a:moveTo>
                <a:cubicBezTo>
                  <a:pt x="1667673" y="1576628"/>
                  <a:pt x="1655973" y="1580891"/>
                  <a:pt x="1647085" y="1589416"/>
                </a:cubicBezTo>
                <a:cubicBezTo>
                  <a:pt x="1638198" y="1597941"/>
                  <a:pt x="1633754" y="1610729"/>
                  <a:pt x="1633754" y="1627779"/>
                </a:cubicBezTo>
                <a:lnTo>
                  <a:pt x="1633754" y="2261173"/>
                </a:lnTo>
                <a:cubicBezTo>
                  <a:pt x="1633754" y="2264800"/>
                  <a:pt x="1634842" y="2268065"/>
                  <a:pt x="1637019" y="2270967"/>
                </a:cubicBezTo>
                <a:cubicBezTo>
                  <a:pt x="1639195" y="2273870"/>
                  <a:pt x="1643004" y="2276228"/>
                  <a:pt x="1648446" y="2278041"/>
                </a:cubicBezTo>
                <a:cubicBezTo>
                  <a:pt x="1653887" y="2279855"/>
                  <a:pt x="1661234" y="2281306"/>
                  <a:pt x="1670484" y="2282395"/>
                </a:cubicBezTo>
                <a:cubicBezTo>
                  <a:pt x="1679735" y="2283483"/>
                  <a:pt x="1691253" y="2284027"/>
                  <a:pt x="1705038" y="2284027"/>
                </a:cubicBezTo>
                <a:cubicBezTo>
                  <a:pt x="1719186" y="2284027"/>
                  <a:pt x="1730794" y="2283483"/>
                  <a:pt x="1739864" y="2282395"/>
                </a:cubicBezTo>
                <a:cubicBezTo>
                  <a:pt x="1748933" y="2281306"/>
                  <a:pt x="1756188" y="2279855"/>
                  <a:pt x="1761630" y="2278041"/>
                </a:cubicBezTo>
                <a:cubicBezTo>
                  <a:pt x="1767071" y="2276228"/>
                  <a:pt x="1770971" y="2273870"/>
                  <a:pt x="1773329" y="2270967"/>
                </a:cubicBezTo>
                <a:cubicBezTo>
                  <a:pt x="1775687" y="2268065"/>
                  <a:pt x="1776866" y="2264800"/>
                  <a:pt x="1776866" y="2261173"/>
                </a:cubicBezTo>
                <a:lnTo>
                  <a:pt x="1776866" y="2036438"/>
                </a:lnTo>
                <a:lnTo>
                  <a:pt x="1835635" y="2036438"/>
                </a:lnTo>
                <a:cubicBezTo>
                  <a:pt x="1882069" y="2036438"/>
                  <a:pt x="1922427" y="2030996"/>
                  <a:pt x="1956708" y="2020113"/>
                </a:cubicBezTo>
                <a:cubicBezTo>
                  <a:pt x="1990990" y="2009230"/>
                  <a:pt x="2019921" y="1993359"/>
                  <a:pt x="2043501" y="1972500"/>
                </a:cubicBezTo>
                <a:cubicBezTo>
                  <a:pt x="2067081" y="1951640"/>
                  <a:pt x="2085038" y="1925975"/>
                  <a:pt x="2097372" y="1895502"/>
                </a:cubicBezTo>
                <a:cubicBezTo>
                  <a:pt x="2109706" y="1865029"/>
                  <a:pt x="2115873" y="1830022"/>
                  <a:pt x="2115873" y="1790480"/>
                </a:cubicBezTo>
                <a:cubicBezTo>
                  <a:pt x="2115873" y="1761822"/>
                  <a:pt x="2111883" y="1735974"/>
                  <a:pt x="2103902" y="1712939"/>
                </a:cubicBezTo>
                <a:cubicBezTo>
                  <a:pt x="2095921" y="1689903"/>
                  <a:pt x="2084312" y="1669769"/>
                  <a:pt x="2069076" y="1652538"/>
                </a:cubicBezTo>
                <a:cubicBezTo>
                  <a:pt x="2053840" y="1635306"/>
                  <a:pt x="2035429" y="1621068"/>
                  <a:pt x="2013845" y="1609822"/>
                </a:cubicBezTo>
                <a:cubicBezTo>
                  <a:pt x="1992260" y="1598576"/>
                  <a:pt x="1970947" y="1590867"/>
                  <a:pt x="1949907" y="1586695"/>
                </a:cubicBezTo>
                <a:cubicBezTo>
                  <a:pt x="1928866" y="1582523"/>
                  <a:pt x="1910818" y="1579803"/>
                  <a:pt x="1895763" y="1578533"/>
                </a:cubicBezTo>
                <a:cubicBezTo>
                  <a:pt x="1880709" y="1577263"/>
                  <a:pt x="1864837" y="1576628"/>
                  <a:pt x="1848150" y="1576628"/>
                </a:cubicBezTo>
                <a:close/>
                <a:moveTo>
                  <a:pt x="4467288" y="1541803"/>
                </a:moveTo>
                <a:cubicBezTo>
                  <a:pt x="4436815" y="1541803"/>
                  <a:pt x="4415956" y="1547153"/>
                  <a:pt x="4404710" y="1557855"/>
                </a:cubicBezTo>
                <a:cubicBezTo>
                  <a:pt x="4393464" y="1568557"/>
                  <a:pt x="4387841" y="1587693"/>
                  <a:pt x="4387841" y="1615263"/>
                </a:cubicBezTo>
                <a:cubicBezTo>
                  <a:pt x="4387841" y="1641745"/>
                  <a:pt x="4393283" y="1660065"/>
                  <a:pt x="4404166" y="1670223"/>
                </a:cubicBezTo>
                <a:cubicBezTo>
                  <a:pt x="4415049" y="1680380"/>
                  <a:pt x="4435727" y="1685459"/>
                  <a:pt x="4466199" y="1685459"/>
                </a:cubicBezTo>
                <a:cubicBezTo>
                  <a:pt x="4497035" y="1685459"/>
                  <a:pt x="4517985" y="1680199"/>
                  <a:pt x="4529049" y="1669679"/>
                </a:cubicBezTo>
                <a:cubicBezTo>
                  <a:pt x="4540114" y="1659158"/>
                  <a:pt x="4545646" y="1640113"/>
                  <a:pt x="4545646" y="1612542"/>
                </a:cubicBezTo>
                <a:cubicBezTo>
                  <a:pt x="4545646" y="1586060"/>
                  <a:pt x="4540295" y="1567650"/>
                  <a:pt x="4529593" y="1557311"/>
                </a:cubicBezTo>
                <a:cubicBezTo>
                  <a:pt x="4518892" y="1546972"/>
                  <a:pt x="4498123" y="1541803"/>
                  <a:pt x="4467288" y="1541803"/>
                </a:cubicBezTo>
                <a:close/>
                <a:moveTo>
                  <a:pt x="0" y="0"/>
                </a:moveTo>
                <a:lnTo>
                  <a:pt x="6122825" y="0"/>
                </a:lnTo>
                <a:lnTo>
                  <a:pt x="6122825" y="5789378"/>
                </a:lnTo>
                <a:lnTo>
                  <a:pt x="0" y="5789378"/>
                </a:lnTo>
                <a:close/>
              </a:path>
            </a:pathLst>
          </a:cu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84C16B-38F2-84B7-5C1E-C7740D187319}"/>
              </a:ext>
            </a:extLst>
          </p:cNvPr>
          <p:cNvGrpSpPr/>
          <p:nvPr/>
        </p:nvGrpSpPr>
        <p:grpSpPr>
          <a:xfrm>
            <a:off x="662725" y="0"/>
            <a:ext cx="3035008" cy="6858000"/>
            <a:chOff x="662725" y="0"/>
            <a:chExt cx="3035008" cy="6858000"/>
          </a:xfrm>
        </p:grpSpPr>
        <p:sp>
          <p:nvSpPr>
            <p:cNvPr id="44" name="Flowchart: Data 43">
              <a:extLst>
                <a:ext uri="{FF2B5EF4-FFF2-40B4-BE49-F238E27FC236}">
                  <a16:creationId xmlns:a16="http://schemas.microsoft.com/office/drawing/2014/main" id="{14A9953B-9928-41DB-2118-7B622BA5ED97}"/>
                </a:ext>
              </a:extLst>
            </p:cNvPr>
            <p:cNvSpPr/>
            <p:nvPr/>
          </p:nvSpPr>
          <p:spPr>
            <a:xfrm rot="10800000" flipH="1">
              <a:off x="662725" y="0"/>
              <a:ext cx="1800000" cy="1539266"/>
            </a:xfrm>
            <a:prstGeom prst="flowChartInputOutpu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5" name="Flowchart: Data 44">
              <a:extLst>
                <a:ext uri="{FF2B5EF4-FFF2-40B4-BE49-F238E27FC236}">
                  <a16:creationId xmlns:a16="http://schemas.microsoft.com/office/drawing/2014/main" id="{30D7F578-0A25-2581-88FB-089A840478B7}"/>
                </a:ext>
              </a:extLst>
            </p:cNvPr>
            <p:cNvSpPr/>
            <p:nvPr/>
          </p:nvSpPr>
          <p:spPr>
            <a:xfrm rot="10800000" flipH="1">
              <a:off x="1081472" y="1788084"/>
              <a:ext cx="1800000" cy="1539266"/>
            </a:xfrm>
            <a:prstGeom prst="flowChartInputOutpu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6" name="Flowchart: Data 45">
              <a:extLst>
                <a:ext uri="{FF2B5EF4-FFF2-40B4-BE49-F238E27FC236}">
                  <a16:creationId xmlns:a16="http://schemas.microsoft.com/office/drawing/2014/main" id="{085F9FA2-B582-288B-220D-BD351F393091}"/>
                </a:ext>
              </a:extLst>
            </p:cNvPr>
            <p:cNvSpPr/>
            <p:nvPr/>
          </p:nvSpPr>
          <p:spPr>
            <a:xfrm rot="10800000" flipH="1">
              <a:off x="1503456" y="3553409"/>
              <a:ext cx="1800000" cy="1539266"/>
            </a:xfrm>
            <a:prstGeom prst="flowChartInputOutpu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Flowchart: Data 46">
              <a:extLst>
                <a:ext uri="{FF2B5EF4-FFF2-40B4-BE49-F238E27FC236}">
                  <a16:creationId xmlns:a16="http://schemas.microsoft.com/office/drawing/2014/main" id="{A77B319F-049C-B6F2-40B3-8852ABA55F6B}"/>
                </a:ext>
              </a:extLst>
            </p:cNvPr>
            <p:cNvSpPr/>
            <p:nvPr/>
          </p:nvSpPr>
          <p:spPr>
            <a:xfrm rot="10800000" flipH="1">
              <a:off x="1897733" y="5318734"/>
              <a:ext cx="1800000" cy="1539266"/>
            </a:xfrm>
            <a:prstGeom prst="flowChartInputOutpu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ED4F9D-46C5-DB1E-497E-19B0E69D3ED7}"/>
              </a:ext>
            </a:extLst>
          </p:cNvPr>
          <p:cNvGrpSpPr/>
          <p:nvPr/>
        </p:nvGrpSpPr>
        <p:grpSpPr>
          <a:xfrm>
            <a:off x="8487835" y="-10949"/>
            <a:ext cx="3041440" cy="6868949"/>
            <a:chOff x="8970187" y="-7857"/>
            <a:chExt cx="3041440" cy="6868949"/>
          </a:xfrm>
        </p:grpSpPr>
        <p:sp>
          <p:nvSpPr>
            <p:cNvPr id="55" name="Flowchart: Data 54">
              <a:extLst>
                <a:ext uri="{FF2B5EF4-FFF2-40B4-BE49-F238E27FC236}">
                  <a16:creationId xmlns:a16="http://schemas.microsoft.com/office/drawing/2014/main" id="{B316F31D-E8BE-0FC7-41B8-55DB552CE582}"/>
                </a:ext>
              </a:extLst>
            </p:cNvPr>
            <p:cNvSpPr/>
            <p:nvPr/>
          </p:nvSpPr>
          <p:spPr>
            <a:xfrm rot="10800000" flipH="1">
              <a:off x="8970187" y="-7857"/>
              <a:ext cx="1800000" cy="1539266"/>
            </a:xfrm>
            <a:prstGeom prst="flowChartInputOutpu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Flowchart: Data 55">
              <a:extLst>
                <a:ext uri="{FF2B5EF4-FFF2-40B4-BE49-F238E27FC236}">
                  <a16:creationId xmlns:a16="http://schemas.microsoft.com/office/drawing/2014/main" id="{0BB13B41-A4D5-DC38-C5DA-B4173679965A}"/>
                </a:ext>
              </a:extLst>
            </p:cNvPr>
            <p:cNvSpPr/>
            <p:nvPr/>
          </p:nvSpPr>
          <p:spPr>
            <a:xfrm rot="10800000" flipH="1">
              <a:off x="9368623" y="1760866"/>
              <a:ext cx="1800000" cy="1539266"/>
            </a:xfrm>
            <a:prstGeom prst="flowChartInputOutpu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7" name="Flowchart: Data 56">
              <a:extLst>
                <a:ext uri="{FF2B5EF4-FFF2-40B4-BE49-F238E27FC236}">
                  <a16:creationId xmlns:a16="http://schemas.microsoft.com/office/drawing/2014/main" id="{B600C361-8BBF-8238-DB0D-443D0E6E766E}"/>
                </a:ext>
              </a:extLst>
            </p:cNvPr>
            <p:cNvSpPr/>
            <p:nvPr/>
          </p:nvSpPr>
          <p:spPr>
            <a:xfrm rot="10800000" flipH="1">
              <a:off x="9792880" y="3541346"/>
              <a:ext cx="1800000" cy="1539266"/>
            </a:xfrm>
            <a:prstGeom prst="flowChartInputOutpu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8" name="Flowchart: Data 57">
              <a:extLst>
                <a:ext uri="{FF2B5EF4-FFF2-40B4-BE49-F238E27FC236}">
                  <a16:creationId xmlns:a16="http://schemas.microsoft.com/office/drawing/2014/main" id="{07D1EFB7-2D08-8D51-E521-C0E4CD5F7078}"/>
                </a:ext>
              </a:extLst>
            </p:cNvPr>
            <p:cNvSpPr/>
            <p:nvPr/>
          </p:nvSpPr>
          <p:spPr>
            <a:xfrm rot="10800000" flipH="1">
              <a:off x="10211627" y="5321826"/>
              <a:ext cx="1800000" cy="1539266"/>
            </a:xfrm>
            <a:prstGeom prst="flowChartInputOutpu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F136E6-5886-3317-CA4A-3AD2138376A8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EDBAAF-D498-2D8A-8CFF-4F678C26601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387548-9559-147D-2770-BD0AC82193C7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CD091B-93AA-BE65-A517-CCBFAD77DC25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A1176D9B-BF2F-20CF-CCF9-A31B510C8F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C3C2852-4FFB-9632-FC42-D41C88C93F00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60E5525-7259-0219-8CD9-0F3DCE53CA55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F165882-A1E4-79F9-6BC4-F1F4A4555932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F3D8E8-D353-D70C-01B9-E33041B5A0B4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A34AC7-0187-6845-CB0D-C2C3084CF324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B3BDD7-089C-98FD-3564-5A21DE30B8BD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CFF18C-BD2C-03A6-12B5-865B62D47C3C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6A63A5-981B-FC09-347C-11C298226628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10C2F8-7820-F29D-2EE0-5E4BFE736439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A0566F35-F176-0342-15D3-89D33C2377A3}"/>
              </a:ext>
            </a:extLst>
          </p:cNvPr>
          <p:cNvSpPr txBox="1"/>
          <p:nvPr/>
        </p:nvSpPr>
        <p:spPr>
          <a:xfrm>
            <a:off x="10181941" y="241874"/>
            <a:ext cx="119408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Wyjazdy</a:t>
            </a:r>
          </a:p>
        </p:txBody>
      </p:sp>
    </p:spTree>
    <p:extLst>
      <p:ext uri="{BB962C8B-B14F-4D97-AF65-F5344CB8AC3E}">
        <p14:creationId xmlns:p14="http://schemas.microsoft.com/office/powerpoint/2010/main" val="278959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5F2A6F6-2D2A-6BF8-6EBB-687073D07822}"/>
              </a:ext>
            </a:extLst>
          </p:cNvPr>
          <p:cNvGrpSpPr/>
          <p:nvPr/>
        </p:nvGrpSpPr>
        <p:grpSpPr>
          <a:xfrm>
            <a:off x="11525847" y="278894"/>
            <a:ext cx="45719" cy="164778"/>
            <a:chOff x="10175875" y="202449"/>
            <a:chExt cx="45719" cy="16477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5E11DC-DC2A-9F35-CEB5-6245C59F6CAF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1F89D45-4A7B-A296-82E9-500337D22B5B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E1981C-5220-62BA-02ED-A62608A3B526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FFD6CA-1543-0D54-536B-A65C3A8EFCC6}"/>
              </a:ext>
            </a:extLst>
          </p:cNvPr>
          <p:cNvGrpSpPr/>
          <p:nvPr/>
        </p:nvGrpSpPr>
        <p:grpSpPr>
          <a:xfrm>
            <a:off x="11653697" y="252859"/>
            <a:ext cx="254316" cy="222487"/>
            <a:chOff x="4930140" y="1089858"/>
            <a:chExt cx="350520" cy="16636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2894D3-84BF-39D9-3C7F-46B99E99772D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B95309-CA48-516E-E11F-ABF7240E4276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5CC80A-BF49-51A7-821D-ADAE13B29949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CB1623B-5EC1-9D92-184B-54C5EC954C3E}"/>
              </a:ext>
            </a:extLst>
          </p:cNvPr>
          <p:cNvSpPr txBox="1"/>
          <p:nvPr/>
        </p:nvSpPr>
        <p:spPr>
          <a:xfrm>
            <a:off x="222596" y="121816"/>
            <a:ext cx="636650" cy="584775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B8FED86-D20F-23C9-0C8A-1A0D366E9D9E}"/>
              </a:ext>
            </a:extLst>
          </p:cNvPr>
          <p:cNvGrpSpPr/>
          <p:nvPr/>
        </p:nvGrpSpPr>
        <p:grpSpPr>
          <a:xfrm rot="3072822">
            <a:off x="-8885630" y="-511303"/>
            <a:ext cx="1423589" cy="1339489"/>
            <a:chOff x="955608" y="2352675"/>
            <a:chExt cx="1627222" cy="1470196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90CFDE4-A68F-7B4C-B2C6-DE6BB6E846CB}"/>
                </a:ext>
              </a:extLst>
            </p:cNvPr>
            <p:cNvSpPr/>
            <p:nvPr/>
          </p:nvSpPr>
          <p:spPr>
            <a:xfrm>
              <a:off x="955608" y="2352675"/>
              <a:ext cx="1627222" cy="1470196"/>
            </a:xfrm>
            <a:prstGeom prst="ellipse">
              <a:avLst/>
            </a:prstGeom>
            <a:solidFill>
              <a:srgbClr val="017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4" name="Graphic 123" descr="Marker with solid fill">
              <a:extLst>
                <a:ext uri="{FF2B5EF4-FFF2-40B4-BE49-F238E27FC236}">
                  <a16:creationId xmlns:a16="http://schemas.microsoft.com/office/drawing/2014/main" id="{DDBF81E4-E5BC-98CA-CA49-1D0A572D1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82424" y="2488947"/>
              <a:ext cx="373589" cy="37358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06C498E-FA03-3E3C-92EB-3D6FDFC2B9C7}"/>
                </a:ext>
              </a:extLst>
            </p:cNvPr>
            <p:cNvSpPr txBox="1"/>
            <p:nvPr/>
          </p:nvSpPr>
          <p:spPr>
            <a:xfrm>
              <a:off x="1030253" y="2862536"/>
              <a:ext cx="1477930" cy="70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Ignacego Krasickiego 9, Przeworsk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F593F2C-D837-D654-4B8B-A77A133F2A08}"/>
              </a:ext>
            </a:extLst>
          </p:cNvPr>
          <p:cNvGrpSpPr/>
          <p:nvPr/>
        </p:nvGrpSpPr>
        <p:grpSpPr>
          <a:xfrm rot="16896726">
            <a:off x="21410495" y="-669746"/>
            <a:ext cx="1423589" cy="1339490"/>
            <a:chOff x="6473784" y="2451445"/>
            <a:chExt cx="1423589" cy="133949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DD4D354-CA39-4F90-A03E-7D13F92CC322}"/>
                </a:ext>
              </a:extLst>
            </p:cNvPr>
            <p:cNvSpPr/>
            <p:nvPr/>
          </p:nvSpPr>
          <p:spPr>
            <a:xfrm>
              <a:off x="6473784" y="2451445"/>
              <a:ext cx="1423589" cy="1339490"/>
            </a:xfrm>
            <a:prstGeom prst="ellipse">
              <a:avLst/>
            </a:prstGeom>
            <a:solidFill>
              <a:srgbClr val="AD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2" name="Graphic 131" descr="Schoolhouse with solid fill">
              <a:extLst>
                <a:ext uri="{FF2B5EF4-FFF2-40B4-BE49-F238E27FC236}">
                  <a16:creationId xmlns:a16="http://schemas.microsoft.com/office/drawing/2014/main" id="{9DF5C4C1-8BDB-140E-0E7C-D5992FF7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60812" y="2530257"/>
              <a:ext cx="449537" cy="449537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6A6FECC-0DE9-2CF1-21E5-2A975914A9D7}"/>
                </a:ext>
              </a:extLst>
            </p:cNvPr>
            <p:cNvSpPr txBox="1"/>
            <p:nvPr/>
          </p:nvSpPr>
          <p:spPr>
            <a:xfrm>
              <a:off x="6564641" y="3023428"/>
              <a:ext cx="1241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Założona </a:t>
              </a:r>
            </a:p>
            <a:p>
              <a:pPr algn="ctr"/>
              <a:r>
                <a:rPr lang="pl-P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 1963 roku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1CF083B-0CD4-4C54-B4B5-A08253583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3046554"/>
            <a:ext cx="12192000" cy="38114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F28BF0E-B826-523C-3D62-49D0BBB25859}"/>
              </a:ext>
            </a:extLst>
          </p:cNvPr>
          <p:cNvGrpSpPr/>
          <p:nvPr/>
        </p:nvGrpSpPr>
        <p:grpSpPr>
          <a:xfrm rot="10106238">
            <a:off x="13347836" y="772787"/>
            <a:ext cx="1407363" cy="1334782"/>
            <a:chOff x="3971499" y="1828146"/>
            <a:chExt cx="1423589" cy="133949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5E9BB6-6C48-413F-1695-1CBD96C55CB9}"/>
                </a:ext>
              </a:extLst>
            </p:cNvPr>
            <p:cNvSpPr/>
            <p:nvPr/>
          </p:nvSpPr>
          <p:spPr>
            <a:xfrm>
              <a:off x="3971499" y="1828146"/>
              <a:ext cx="1423589" cy="1339490"/>
            </a:xfrm>
            <a:prstGeom prst="ellipse">
              <a:avLst/>
            </a:prstGeom>
            <a:solidFill>
              <a:srgbClr val="00008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300" b="1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54C267-AD0E-BABA-DA69-3C945F1178F1}"/>
                </a:ext>
              </a:extLst>
            </p:cNvPr>
            <p:cNvSpPr txBox="1"/>
            <p:nvPr/>
          </p:nvSpPr>
          <p:spPr>
            <a:xfrm>
              <a:off x="4109770" y="2401437"/>
              <a:ext cx="1147040" cy="494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300" b="1" dirty="0">
                  <a:solidFill>
                    <a:schemeClr val="bg1"/>
                  </a:solidFill>
                  <a:latin typeface="Google Sans"/>
                  <a:ea typeface="Verdana" panose="020B0604030504040204" pitchFamily="34" charset="0"/>
                  <a:cs typeface="Arial" panose="020B0604020202020204" pitchFamily="34" charset="0"/>
                </a:rPr>
                <a:t>15 unikalnych kierunków</a:t>
              </a:r>
            </a:p>
          </p:txBody>
        </p:sp>
        <p:pic>
          <p:nvPicPr>
            <p:cNvPr id="12" name="Graphic 11" descr="Books with solid fill">
              <a:extLst>
                <a:ext uri="{FF2B5EF4-FFF2-40B4-BE49-F238E27FC236}">
                  <a16:creationId xmlns:a16="http://schemas.microsoft.com/office/drawing/2014/main" id="{2581713B-7EB5-58B8-0166-D326B9F3C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03991" y="1989387"/>
              <a:ext cx="358599" cy="35859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D3944F-CC52-C25A-09BF-23DBCD834A1B}"/>
              </a:ext>
            </a:extLst>
          </p:cNvPr>
          <p:cNvGrpSpPr/>
          <p:nvPr/>
        </p:nvGrpSpPr>
        <p:grpSpPr>
          <a:xfrm rot="11054766">
            <a:off x="-4822516" y="272852"/>
            <a:ext cx="2269224" cy="2083963"/>
            <a:chOff x="3219450" y="1060060"/>
            <a:chExt cx="1950856" cy="18596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A47E4-1532-027D-723F-C9F22F81F0FD}"/>
                </a:ext>
              </a:extLst>
            </p:cNvPr>
            <p:cNvSpPr/>
            <p:nvPr/>
          </p:nvSpPr>
          <p:spPr>
            <a:xfrm>
              <a:off x="3219450" y="1060060"/>
              <a:ext cx="1950856" cy="1859604"/>
            </a:xfrm>
            <a:prstGeom prst="ellipse">
              <a:avLst/>
            </a:prstGeom>
            <a:solidFill>
              <a:srgbClr val="154CBB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pic>
          <p:nvPicPr>
            <p:cNvPr id="16" name="Graphic 15" descr="Body builder with solid fill">
              <a:extLst>
                <a:ext uri="{FF2B5EF4-FFF2-40B4-BE49-F238E27FC236}">
                  <a16:creationId xmlns:a16="http://schemas.microsoft.com/office/drawing/2014/main" id="{D4641A08-F36B-4079-8EE0-A15006C7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0529" y="1200881"/>
              <a:ext cx="708697" cy="70869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C10BA0-53B2-7322-407B-FEA94AEDF659}"/>
                </a:ext>
              </a:extLst>
            </p:cNvPr>
            <p:cNvSpPr txBox="1"/>
            <p:nvPr/>
          </p:nvSpPr>
          <p:spPr>
            <a:xfrm>
              <a:off x="3282009" y="1929869"/>
              <a:ext cx="1761368" cy="57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ea typeface="Verdana" panose="020B0604030504040204" pitchFamily="34" charset="0"/>
                  <a:cs typeface="Arial" panose="020B0604020202020204" pitchFamily="34" charset="0"/>
                </a:rPr>
                <a:t>2 hale sportowe, boisko, siłownia</a:t>
              </a:r>
            </a:p>
          </p:txBody>
        </p:sp>
      </p:grpSp>
      <p:pic>
        <p:nvPicPr>
          <p:cNvPr id="47" name="Graphic 46" descr="Magnifying glass with solid fill">
            <a:extLst>
              <a:ext uri="{FF2B5EF4-FFF2-40B4-BE49-F238E27FC236}">
                <a16:creationId xmlns:a16="http://schemas.microsoft.com/office/drawing/2014/main" id="{661E2572-A082-EC1E-2A4E-BD408E2695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28761" y="216541"/>
            <a:ext cx="290436" cy="290436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E0BD230-3D4A-0F08-289E-1B2792DD5BB5}"/>
              </a:ext>
            </a:extLst>
          </p:cNvPr>
          <p:cNvSpPr/>
          <p:nvPr/>
        </p:nvSpPr>
        <p:spPr>
          <a:xfrm>
            <a:off x="11235411" y="260174"/>
            <a:ext cx="207409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D9E0BA-7B7A-0751-8863-7BF8DE71B84B}"/>
              </a:ext>
            </a:extLst>
          </p:cNvPr>
          <p:cNvGrpSpPr/>
          <p:nvPr/>
        </p:nvGrpSpPr>
        <p:grpSpPr>
          <a:xfrm rot="10139242">
            <a:off x="15855424" y="-126179"/>
            <a:ext cx="2269224" cy="2083963"/>
            <a:chOff x="7185314" y="1838910"/>
            <a:chExt cx="1950856" cy="185960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5AB61DF-D45B-BB96-40BB-AE6934DCE7D8}"/>
                </a:ext>
              </a:extLst>
            </p:cNvPr>
            <p:cNvSpPr/>
            <p:nvPr/>
          </p:nvSpPr>
          <p:spPr>
            <a:xfrm>
              <a:off x="7185314" y="1838910"/>
              <a:ext cx="1950856" cy="1859604"/>
            </a:xfrm>
            <a:prstGeom prst="ellipse">
              <a:avLst/>
            </a:prstGeom>
            <a:solidFill>
              <a:srgbClr val="D02E2E">
                <a:alpha val="8745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pic>
          <p:nvPicPr>
            <p:cNvPr id="59" name="Graphic 58" descr="Fork and knife with solid fill">
              <a:extLst>
                <a:ext uri="{FF2B5EF4-FFF2-40B4-BE49-F238E27FC236}">
                  <a16:creationId xmlns:a16="http://schemas.microsoft.com/office/drawing/2014/main" id="{FA6FE6E7-CC68-3F81-F968-132EF719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69155" y="2016855"/>
              <a:ext cx="646036" cy="64603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C25EF1E-9504-FDCB-C9C0-C1DEF5BA23DE}"/>
                </a:ext>
              </a:extLst>
            </p:cNvPr>
            <p:cNvSpPr txBox="1"/>
            <p:nvPr/>
          </p:nvSpPr>
          <p:spPr>
            <a:xfrm>
              <a:off x="7276033" y="2719484"/>
              <a:ext cx="1761368" cy="82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ea typeface="Verdana" panose="020B0604030504040204" pitchFamily="34" charset="0"/>
                  <a:cs typeface="Arial" panose="020B0604020202020204" pitchFamily="34" charset="0"/>
                </a:rPr>
                <a:t>Stołówka</a:t>
              </a:r>
            </a:p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ea typeface="Verdana" panose="020B0604030504040204" pitchFamily="34" charset="0"/>
                  <a:cs typeface="Arial" panose="020B0604020202020204" pitchFamily="34" charset="0"/>
                </a:rPr>
                <a:t>Tanie obiady</a:t>
              </a:r>
            </a:p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ea typeface="Verdana" panose="020B0604030504040204" pitchFamily="34" charset="0"/>
                  <a:cs typeface="Arial" panose="020B0604020202020204" pitchFamily="34" charset="0"/>
                </a:rPr>
                <a:t>Automaty</a:t>
              </a: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C4B6251-91AA-23F1-C1A4-C92CC89C738D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CFDEF78-865A-ED75-ADCE-3D3F6478CD42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96" y="570052"/>
            <a:ext cx="3761405" cy="317056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124662D-89A6-E834-39F9-6404AE30D4A9}"/>
              </a:ext>
            </a:extLst>
          </p:cNvPr>
          <p:cNvSpPr txBox="1"/>
          <p:nvPr/>
        </p:nvSpPr>
        <p:spPr>
          <a:xfrm>
            <a:off x="3491739" y="3740619"/>
            <a:ext cx="5208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36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77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9C2DD8FC-AD0C-11A2-7C66-EC8FE10A2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05AAF476-3C5A-18F9-9149-A2FD494744CF}"/>
              </a:ext>
            </a:extLst>
          </p:cNvPr>
          <p:cNvSpPr/>
          <p:nvPr/>
        </p:nvSpPr>
        <p:spPr>
          <a:xfrm>
            <a:off x="-19302" y="1935"/>
            <a:ext cx="6749458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F2144F-DCEE-30DA-C66B-78BB11F71CAD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87F2012-2E46-DE50-EC3F-CD960CAE31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4711F39-EC9E-2D9D-912A-0D88E4FFBF14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B6A5B3-2A1D-C015-3B44-075D89088CDE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31" name="Graphic 30" descr="Magnifying glass with solid fill">
            <a:extLst>
              <a:ext uri="{FF2B5EF4-FFF2-40B4-BE49-F238E27FC236}">
                <a16:creationId xmlns:a16="http://schemas.microsoft.com/office/drawing/2014/main" id="{33C95DFE-8CF7-98AF-FABA-CED9EF3A9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7001E30-3C18-0C5C-D137-C1201A3B74F5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B8E19E8-5574-CAC8-C00E-A7E4ADFC3E84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E0ACC4-B699-3AD7-DD38-489113F8F232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46832B1-BE71-C545-BDF3-BDDC1ABBDF8D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681F9-22FD-2F2D-E1A5-38104F94CCFB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DF241A-5B5F-B9C8-9D5B-FB9D2A15FFBF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AAD84A6-F1F2-4EE4-FD2A-1460B5911A76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63ABAE1-8D72-2BAA-4A02-2888DCD4F24C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9538713-95BC-D45D-566C-9B4DF2593F8E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0DCA96-BBDB-A26A-86D9-4F8BBB936E97}"/>
              </a:ext>
            </a:extLst>
          </p:cNvPr>
          <p:cNvSpPr txBox="1"/>
          <p:nvPr/>
        </p:nvSpPr>
        <p:spPr>
          <a:xfrm>
            <a:off x="10181941" y="241874"/>
            <a:ext cx="109699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:) 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CFC97E0-FF4C-0CF4-24D2-60B6023D7363}"/>
              </a:ext>
            </a:extLst>
          </p:cNvPr>
          <p:cNvSpPr txBox="1"/>
          <p:nvPr/>
        </p:nvSpPr>
        <p:spPr>
          <a:xfrm>
            <a:off x="167532" y="5316688"/>
            <a:ext cx="6340533" cy="13849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/>
            <a:r>
              <a:rPr lang="pl-PL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Materiały zaczerpnięte z następujących źródeł: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llustration</a:t>
            </a:r>
            <a:r>
              <a:rPr lang="en-US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 from Ouch</a:t>
            </a:r>
            <a:r>
              <a:rPr lang="en-US" sz="14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r>
              <a:rPr lang="pl-PL" sz="14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Strona Facebook </a:t>
            </a:r>
            <a:r>
              <a:rPr lang="pl-PL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„Zespół Szkół Zawodowych w Przeworsku”</a:t>
            </a:r>
            <a:endParaRPr lang="pl-PL" sz="1400" dirty="0">
              <a:solidFill>
                <a:srgbClr val="000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400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iStock</a:t>
            </a:r>
            <a:r>
              <a:rPr lang="pl-PL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pl-PL" sz="1400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Gelly</a:t>
            </a:r>
            <a:r>
              <a:rPr lang="pl-PL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pl-PL" sz="1400" dirty="0">
              <a:solidFill>
                <a:srgbClr val="000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400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Kiczera</a:t>
            </a:r>
            <a:r>
              <a:rPr lang="pl-PL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l-PL" sz="1400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</a:t>
            </a:r>
            <a:r>
              <a:rPr lang="pl-PL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l-PL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Galeria</a:t>
            </a:r>
          </a:p>
          <a:p>
            <a:pPr algn="just"/>
            <a:r>
              <a:rPr lang="pl-PL" sz="14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których mam prawa wykorzystania w prezentacji</a:t>
            </a:r>
          </a:p>
        </p:txBody>
      </p:sp>
    </p:spTree>
    <p:extLst>
      <p:ext uri="{BB962C8B-B14F-4D97-AF65-F5344CB8AC3E}">
        <p14:creationId xmlns:p14="http://schemas.microsoft.com/office/powerpoint/2010/main" val="41172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29EF0-7DF6-3E65-6D05-C5989CF45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3042091"/>
            <a:ext cx="12192000" cy="381590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C85FF0C-1305-6E1E-6ADD-E815F95985E8}"/>
              </a:ext>
            </a:extLst>
          </p:cNvPr>
          <p:cNvGrpSpPr/>
          <p:nvPr/>
        </p:nvGrpSpPr>
        <p:grpSpPr>
          <a:xfrm>
            <a:off x="176450" y="1111270"/>
            <a:ext cx="2269224" cy="2083963"/>
            <a:chOff x="2749118" y="2800729"/>
            <a:chExt cx="1423589" cy="13394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D841AC0-4A38-AB76-C709-3592A6D26E80}"/>
                </a:ext>
              </a:extLst>
            </p:cNvPr>
            <p:cNvSpPr/>
            <p:nvPr/>
          </p:nvSpPr>
          <p:spPr>
            <a:xfrm>
              <a:off x="2749118" y="2800729"/>
              <a:ext cx="1423589" cy="1339489"/>
            </a:xfrm>
            <a:prstGeom prst="ellipse">
              <a:avLst/>
            </a:prstGeom>
            <a:solidFill>
              <a:srgbClr val="017DC4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pic>
          <p:nvPicPr>
            <p:cNvPr id="12" name="Graphic 11" descr="Marker with solid fill">
              <a:extLst>
                <a:ext uri="{FF2B5EF4-FFF2-40B4-BE49-F238E27FC236}">
                  <a16:creationId xmlns:a16="http://schemas.microsoft.com/office/drawing/2014/main" id="{18984996-5E3F-216D-BF95-1B3A446F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97493" y="2924886"/>
              <a:ext cx="326838" cy="3403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6AA6C-2D10-7533-46B2-C96903F1C2AD}"/>
                </a:ext>
              </a:extLst>
            </p:cNvPr>
            <p:cNvSpPr txBox="1"/>
            <p:nvPr/>
          </p:nvSpPr>
          <p:spPr>
            <a:xfrm>
              <a:off x="2814422" y="3265261"/>
              <a:ext cx="1292980" cy="59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ea typeface="Verdana" panose="020B0604030504040204" pitchFamily="34" charset="0"/>
                  <a:cs typeface="Arial" panose="020B0604020202020204" pitchFamily="34" charset="0"/>
                </a:rPr>
                <a:t>Ignacego Krasickiego 9, Przeworsk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5C6319F-D27D-CE9D-128B-7EDF03BDD8FA}"/>
              </a:ext>
            </a:extLst>
          </p:cNvPr>
          <p:cNvGrpSpPr/>
          <p:nvPr/>
        </p:nvGrpSpPr>
        <p:grpSpPr>
          <a:xfrm>
            <a:off x="9788406" y="1087322"/>
            <a:ext cx="2269224" cy="2083964"/>
            <a:chOff x="6473784" y="2451445"/>
            <a:chExt cx="1423589" cy="133949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E7628-FB3C-1F25-BD28-5346B71B7E83}"/>
                </a:ext>
              </a:extLst>
            </p:cNvPr>
            <p:cNvSpPr/>
            <p:nvPr/>
          </p:nvSpPr>
          <p:spPr>
            <a:xfrm>
              <a:off x="6473784" y="2451445"/>
              <a:ext cx="1423589" cy="1339490"/>
            </a:xfrm>
            <a:prstGeom prst="ellipse">
              <a:avLst/>
            </a:prstGeom>
            <a:solidFill>
              <a:srgbClr val="AD010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pic>
          <p:nvPicPr>
            <p:cNvPr id="30" name="Graphic 29" descr="Schoolhouse with solid fill">
              <a:extLst>
                <a:ext uri="{FF2B5EF4-FFF2-40B4-BE49-F238E27FC236}">
                  <a16:creationId xmlns:a16="http://schemas.microsoft.com/office/drawing/2014/main" id="{559EF307-6ACA-6772-5365-75FDFE7DA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60812" y="2530257"/>
              <a:ext cx="449537" cy="44953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A2234-5728-B924-A2AC-7815322142DE}"/>
                </a:ext>
              </a:extLst>
            </p:cNvPr>
            <p:cNvSpPr txBox="1"/>
            <p:nvPr/>
          </p:nvSpPr>
          <p:spPr>
            <a:xfrm>
              <a:off x="6564641" y="3023428"/>
              <a:ext cx="1241877" cy="41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rPr>
                <a:t>Założona </a:t>
              </a:r>
            </a:p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rPr>
                <a:t>w 1963 roku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C0B5BD-4CF8-A68C-563E-42BE31AFC360}"/>
              </a:ext>
            </a:extLst>
          </p:cNvPr>
          <p:cNvGrpSpPr/>
          <p:nvPr/>
        </p:nvGrpSpPr>
        <p:grpSpPr>
          <a:xfrm>
            <a:off x="5000875" y="1111270"/>
            <a:ext cx="2269224" cy="2083964"/>
            <a:chOff x="3971499" y="1828146"/>
            <a:chExt cx="1423589" cy="13394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07712F-4BBA-A7D7-8995-A6D4E563C995}"/>
                </a:ext>
              </a:extLst>
            </p:cNvPr>
            <p:cNvSpPr/>
            <p:nvPr/>
          </p:nvSpPr>
          <p:spPr>
            <a:xfrm>
              <a:off x="3971499" y="1828146"/>
              <a:ext cx="1423589" cy="1339490"/>
            </a:xfrm>
            <a:prstGeom prst="ellipse">
              <a:avLst/>
            </a:prstGeom>
            <a:solidFill>
              <a:srgbClr val="00008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093D22-3334-71D1-F504-EE2A9ABA4E56}"/>
                </a:ext>
              </a:extLst>
            </p:cNvPr>
            <p:cNvSpPr txBox="1"/>
            <p:nvPr/>
          </p:nvSpPr>
          <p:spPr>
            <a:xfrm>
              <a:off x="4109770" y="2401437"/>
              <a:ext cx="1147040" cy="41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ea typeface="Verdana" panose="020B0604030504040204" pitchFamily="34" charset="0"/>
                  <a:cs typeface="Arial" panose="020B0604020202020204" pitchFamily="34" charset="0"/>
                </a:rPr>
                <a:t>15 unikalnych kierunków</a:t>
              </a:r>
            </a:p>
          </p:txBody>
        </p:sp>
        <p:pic>
          <p:nvPicPr>
            <p:cNvPr id="6" name="Graphic 5" descr="Books with solid fill">
              <a:extLst>
                <a:ext uri="{FF2B5EF4-FFF2-40B4-BE49-F238E27FC236}">
                  <a16:creationId xmlns:a16="http://schemas.microsoft.com/office/drawing/2014/main" id="{AE7D4F2D-E1D9-3A1B-0C95-811E948DC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03991" y="1989387"/>
              <a:ext cx="358599" cy="35859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1B124D-654E-1FCF-6E44-C61C20D89176}"/>
              </a:ext>
            </a:extLst>
          </p:cNvPr>
          <p:cNvGrpSpPr/>
          <p:nvPr/>
        </p:nvGrpSpPr>
        <p:grpSpPr>
          <a:xfrm>
            <a:off x="2600283" y="1833984"/>
            <a:ext cx="2269224" cy="2083963"/>
            <a:chOff x="3231158" y="1060060"/>
            <a:chExt cx="1950856" cy="185960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1B6E61-61AF-0190-AA83-EF4796B8FCE8}"/>
                </a:ext>
              </a:extLst>
            </p:cNvPr>
            <p:cNvSpPr/>
            <p:nvPr/>
          </p:nvSpPr>
          <p:spPr>
            <a:xfrm>
              <a:off x="3231158" y="1060060"/>
              <a:ext cx="1950856" cy="1859604"/>
            </a:xfrm>
            <a:prstGeom prst="ellipse">
              <a:avLst/>
            </a:prstGeom>
            <a:solidFill>
              <a:srgbClr val="154CBB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pic>
          <p:nvPicPr>
            <p:cNvPr id="37" name="Graphic 36" descr="Body builder with solid fill">
              <a:extLst>
                <a:ext uri="{FF2B5EF4-FFF2-40B4-BE49-F238E27FC236}">
                  <a16:creationId xmlns:a16="http://schemas.microsoft.com/office/drawing/2014/main" id="{42F783DB-70BE-3183-ECEE-AC0362375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0529" y="1200881"/>
              <a:ext cx="708697" cy="70869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5EB5B0-B350-B9CC-30F5-749ADF9549FC}"/>
                </a:ext>
              </a:extLst>
            </p:cNvPr>
            <p:cNvSpPr txBox="1"/>
            <p:nvPr/>
          </p:nvSpPr>
          <p:spPr>
            <a:xfrm>
              <a:off x="3282009" y="1929869"/>
              <a:ext cx="1761368" cy="57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ea typeface="Verdana" panose="020B0604030504040204" pitchFamily="34" charset="0"/>
                  <a:cs typeface="Arial" panose="020B0604020202020204" pitchFamily="34" charset="0"/>
                </a:rPr>
                <a:t>2 hale sportowe, boisko, siłownia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4DEBD4-BDDC-EE98-08B9-A82FA530E83A}"/>
              </a:ext>
            </a:extLst>
          </p:cNvPr>
          <p:cNvGrpSpPr/>
          <p:nvPr/>
        </p:nvGrpSpPr>
        <p:grpSpPr>
          <a:xfrm>
            <a:off x="7397625" y="1744013"/>
            <a:ext cx="2269224" cy="2083963"/>
            <a:chOff x="7205745" y="1838910"/>
            <a:chExt cx="1950856" cy="18596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D556A70-3625-BEBA-19F1-B9773FD7E999}"/>
                </a:ext>
              </a:extLst>
            </p:cNvPr>
            <p:cNvSpPr/>
            <p:nvPr/>
          </p:nvSpPr>
          <p:spPr>
            <a:xfrm>
              <a:off x="7205745" y="1838910"/>
              <a:ext cx="1950856" cy="1859604"/>
            </a:xfrm>
            <a:prstGeom prst="ellipse">
              <a:avLst/>
            </a:prstGeom>
            <a:solidFill>
              <a:srgbClr val="D02E2E">
                <a:alpha val="8745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="1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pic>
          <p:nvPicPr>
            <p:cNvPr id="44" name="Graphic 43" descr="Fork and knife with solid fill">
              <a:extLst>
                <a:ext uri="{FF2B5EF4-FFF2-40B4-BE49-F238E27FC236}">
                  <a16:creationId xmlns:a16="http://schemas.microsoft.com/office/drawing/2014/main" id="{09BCCAC2-29BC-D293-EAB2-4F83A109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69155" y="2016855"/>
              <a:ext cx="646036" cy="64603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C1CE31-7BA0-2A27-F93E-58CA1D6C0979}"/>
                </a:ext>
              </a:extLst>
            </p:cNvPr>
            <p:cNvSpPr txBox="1"/>
            <p:nvPr/>
          </p:nvSpPr>
          <p:spPr>
            <a:xfrm>
              <a:off x="7276033" y="2719484"/>
              <a:ext cx="1761368" cy="82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ea typeface="Verdana" panose="020B0604030504040204" pitchFamily="34" charset="0"/>
                  <a:cs typeface="Arial" panose="020B0604020202020204" pitchFamily="34" charset="0"/>
                </a:rPr>
                <a:t>Stołówka</a:t>
              </a:r>
            </a:p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ea typeface="Verdana" panose="020B0604030504040204" pitchFamily="34" charset="0"/>
                  <a:cs typeface="Arial" panose="020B0604020202020204" pitchFamily="34" charset="0"/>
                </a:rPr>
                <a:t>Tanie obiady</a:t>
              </a:r>
            </a:p>
            <a:p>
              <a:pPr algn="ctr"/>
              <a:r>
                <a:rPr lang="pl-PL" b="1" dirty="0">
                  <a:solidFill>
                    <a:schemeClr val="bg1"/>
                  </a:solidFill>
                  <a:latin typeface="Google Sans"/>
                  <a:ea typeface="Verdana" panose="020B0604030504040204" pitchFamily="34" charset="0"/>
                  <a:cs typeface="Arial" panose="020B0604020202020204" pitchFamily="34" charset="0"/>
                </a:rPr>
                <a:t>Automaty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79969F9-69F8-6E4F-97A4-F670876F288E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CB3A8D-8D61-6DAD-8757-E3C4B8E5DB53}"/>
              </a:ext>
            </a:extLst>
          </p:cNvPr>
          <p:cNvSpPr txBox="1"/>
          <p:nvPr/>
        </p:nvSpPr>
        <p:spPr>
          <a:xfrm>
            <a:off x="4901358" y="193287"/>
            <a:ext cx="28029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B1623B-5EC1-9D92-184B-54C5EC954C3E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58" name="Graphic 57" descr="Magnifying glass with solid fill">
            <a:extLst>
              <a:ext uri="{FF2B5EF4-FFF2-40B4-BE49-F238E27FC236}">
                <a16:creationId xmlns:a16="http://schemas.microsoft.com/office/drawing/2014/main" id="{8ECE5849-01CD-DE6E-0DB7-2CFA6E6281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7AEAD5E-A9E9-EE73-7A52-DC6BC0BA816D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C777466-593A-7379-C461-333E8728A4C4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0F80867-95EC-936D-E9F8-1037591D2A85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326C8A4-EBBC-A035-45D2-8ED8104882B1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1EB67CC-3F9D-45CC-3A71-C6D3AEA02D5F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FD94C20-AC3E-1F3D-7C6F-1A9359FEC9AB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1148E4A-0E71-63A1-35E5-A9AD8D6D7911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27E2A4B-5667-1D23-F2A1-CF30D431AFE5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20B6C0E-6752-4121-F47E-AD596AE34D13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4AF95B-2DEC-6EC1-DF5C-0B3B2E0E8947}"/>
              </a:ext>
            </a:extLst>
          </p:cNvPr>
          <p:cNvSpPr txBox="1"/>
          <p:nvPr/>
        </p:nvSpPr>
        <p:spPr>
          <a:xfrm>
            <a:off x="10181941" y="241874"/>
            <a:ext cx="1096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Zapraszamy!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207DAC3-2FD9-9F6C-6A5E-D02BC3FBCA96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814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6EA7E9F-4436-72AE-F0D4-C225A3F0D7BC}"/>
              </a:ext>
            </a:extLst>
          </p:cNvPr>
          <p:cNvGrpSpPr/>
          <p:nvPr/>
        </p:nvGrpSpPr>
        <p:grpSpPr>
          <a:xfrm>
            <a:off x="514368" y="2020360"/>
            <a:ext cx="2711882" cy="3818566"/>
            <a:chOff x="626640" y="786442"/>
            <a:chExt cx="3092685" cy="451332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BA3578C-052C-C06A-B77D-3FBD702E11C5}"/>
                </a:ext>
              </a:extLst>
            </p:cNvPr>
            <p:cNvSpPr/>
            <p:nvPr/>
          </p:nvSpPr>
          <p:spPr>
            <a:xfrm>
              <a:off x="626640" y="2649336"/>
              <a:ext cx="3092685" cy="2650431"/>
            </a:xfrm>
            <a:prstGeom prst="roundRect">
              <a:avLst/>
            </a:prstGeom>
            <a:gradFill flip="none" rotWithShape="1">
              <a:gsLst>
                <a:gs pos="31000">
                  <a:srgbClr val="1870FF"/>
                </a:gs>
                <a:gs pos="76000">
                  <a:srgbClr val="02C2E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359B99E-58C0-C368-B3EA-3029E5D83A2D}"/>
                </a:ext>
              </a:extLst>
            </p:cNvPr>
            <p:cNvSpPr txBox="1"/>
            <p:nvPr/>
          </p:nvSpPr>
          <p:spPr>
            <a:xfrm>
              <a:off x="765815" y="3510261"/>
              <a:ext cx="2753956" cy="1273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rPr>
                <a:t>Technik informatyk</a:t>
              </a:r>
            </a:p>
          </p:txBody>
        </p:sp>
        <p:pic>
          <p:nvPicPr>
            <p:cNvPr id="1033" name="Picture 1032">
              <a:extLst>
                <a:ext uri="{FF2B5EF4-FFF2-40B4-BE49-F238E27FC236}">
                  <a16:creationId xmlns:a16="http://schemas.microsoft.com/office/drawing/2014/main" id="{B44FEFFB-0857-73F4-2794-32EB0664C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42" y="786442"/>
              <a:ext cx="2818701" cy="2818701"/>
            </a:xfrm>
            <a:prstGeom prst="rect">
              <a:avLst/>
            </a:prstGeom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8FA7ED0-EDE2-0073-AC71-D85E8C3767D8}"/>
              </a:ext>
            </a:extLst>
          </p:cNvPr>
          <p:cNvGrpSpPr/>
          <p:nvPr/>
        </p:nvGrpSpPr>
        <p:grpSpPr>
          <a:xfrm>
            <a:off x="3799779" y="1959940"/>
            <a:ext cx="2711882" cy="3878986"/>
            <a:chOff x="4227283" y="1311479"/>
            <a:chExt cx="3092685" cy="458473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F603183-7ED2-D35D-6CDB-BD2A750E9897}"/>
                </a:ext>
              </a:extLst>
            </p:cNvPr>
            <p:cNvSpPr/>
            <p:nvPr/>
          </p:nvSpPr>
          <p:spPr>
            <a:xfrm>
              <a:off x="4227283" y="3245786"/>
              <a:ext cx="3092685" cy="2650431"/>
            </a:xfrm>
            <a:prstGeom prst="roundRect">
              <a:avLst/>
            </a:prstGeom>
            <a:gradFill flip="none" rotWithShape="1">
              <a:gsLst>
                <a:gs pos="84000">
                  <a:srgbClr val="FB5016"/>
                </a:gs>
                <a:gs pos="25000">
                  <a:srgbClr val="FFD26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70B6013C-1C60-61AB-867A-A43B1DB58FFB}"/>
                </a:ext>
              </a:extLst>
            </p:cNvPr>
            <p:cNvSpPr txBox="1"/>
            <p:nvPr/>
          </p:nvSpPr>
          <p:spPr>
            <a:xfrm>
              <a:off x="4543027" y="4183803"/>
              <a:ext cx="2515618" cy="1127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b="1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rPr>
                <a:t>Technik budownictwa</a:t>
              </a:r>
            </a:p>
          </p:txBody>
        </p:sp>
        <p:pic>
          <p:nvPicPr>
            <p:cNvPr id="1036" name="Picture 1035">
              <a:extLst>
                <a:ext uri="{FF2B5EF4-FFF2-40B4-BE49-F238E27FC236}">
                  <a16:creationId xmlns:a16="http://schemas.microsoft.com/office/drawing/2014/main" id="{F904097D-6FEA-9A77-A460-C48848497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7120" y="1311479"/>
              <a:ext cx="2818701" cy="2818701"/>
            </a:xfrm>
            <a:prstGeom prst="rect">
              <a:avLst/>
            </a:prstGeom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A4EBF027-2C7D-A8B3-D46B-D6CE1A0F6323}"/>
              </a:ext>
            </a:extLst>
          </p:cNvPr>
          <p:cNvGrpSpPr/>
          <p:nvPr/>
        </p:nvGrpSpPr>
        <p:grpSpPr>
          <a:xfrm>
            <a:off x="10370601" y="1959938"/>
            <a:ext cx="2711882" cy="3878987"/>
            <a:chOff x="11313841" y="1339284"/>
            <a:chExt cx="3092685" cy="4584739"/>
          </a:xfrm>
        </p:grpSpPr>
        <p:sp>
          <p:nvSpPr>
            <p:cNvPr id="1051" name="Rectangle: Rounded Corners 1050">
              <a:extLst>
                <a:ext uri="{FF2B5EF4-FFF2-40B4-BE49-F238E27FC236}">
                  <a16:creationId xmlns:a16="http://schemas.microsoft.com/office/drawing/2014/main" id="{4CC1EC05-13B3-06F1-AE30-B1D0CE7B9982}"/>
                </a:ext>
              </a:extLst>
            </p:cNvPr>
            <p:cNvSpPr/>
            <p:nvPr/>
          </p:nvSpPr>
          <p:spPr>
            <a:xfrm>
              <a:off x="11313841" y="3273591"/>
              <a:ext cx="3092685" cy="2650432"/>
            </a:xfrm>
            <a:prstGeom prst="roundRect">
              <a:avLst/>
            </a:prstGeom>
            <a:gradFill flip="none" rotWithShape="1">
              <a:gsLst>
                <a:gs pos="65000">
                  <a:srgbClr val="F92F2B"/>
                </a:gs>
                <a:gs pos="0">
                  <a:srgbClr val="FF979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0E96A541-4449-233E-22EB-2E3D20139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524" y="1339284"/>
              <a:ext cx="2995301" cy="2995301"/>
            </a:xfrm>
            <a:prstGeom prst="rect">
              <a:avLst/>
            </a:prstGeom>
          </p:spPr>
        </p:pic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3B078D0C-D502-EC06-2C71-B28AA2E96C5C}"/>
                </a:ext>
              </a:extLst>
            </p:cNvPr>
            <p:cNvSpPr txBox="1"/>
            <p:nvPr/>
          </p:nvSpPr>
          <p:spPr>
            <a:xfrm>
              <a:off x="11528887" y="4205733"/>
              <a:ext cx="2662591" cy="1418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rPr>
                <a:t>Technik pojazdów samochodowych</a:t>
              </a: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ED6D9159-B93F-C92C-2360-6A95849EBE09}"/>
              </a:ext>
            </a:extLst>
          </p:cNvPr>
          <p:cNvGrpSpPr/>
          <p:nvPr/>
        </p:nvGrpSpPr>
        <p:grpSpPr>
          <a:xfrm>
            <a:off x="6926558" y="1552053"/>
            <a:ext cx="3049224" cy="4286873"/>
            <a:chOff x="7801641" y="774626"/>
            <a:chExt cx="3477397" cy="5066836"/>
          </a:xfrm>
        </p:grpSpPr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647A3093-6C7F-ADD3-EA8F-C7839D00DBBE}"/>
                </a:ext>
              </a:extLst>
            </p:cNvPr>
            <p:cNvGrpSpPr/>
            <p:nvPr/>
          </p:nvGrpSpPr>
          <p:grpSpPr>
            <a:xfrm>
              <a:off x="7974476" y="3191032"/>
              <a:ext cx="3092685" cy="2650430"/>
              <a:chOff x="8016302" y="3191032"/>
              <a:chExt cx="3092685" cy="2650430"/>
            </a:xfrm>
          </p:grpSpPr>
          <p:sp>
            <p:nvSpPr>
              <p:cNvPr id="1060" name="Rectangle: Rounded Corners 1059">
                <a:extLst>
                  <a:ext uri="{FF2B5EF4-FFF2-40B4-BE49-F238E27FC236}">
                    <a16:creationId xmlns:a16="http://schemas.microsoft.com/office/drawing/2014/main" id="{50B49C01-F0CB-D5F0-4115-40F10978ECF2}"/>
                  </a:ext>
                </a:extLst>
              </p:cNvPr>
              <p:cNvSpPr/>
              <p:nvPr/>
            </p:nvSpPr>
            <p:spPr>
              <a:xfrm>
                <a:off x="8016302" y="3191032"/>
                <a:ext cx="3092685" cy="2650430"/>
              </a:xfrm>
              <a:prstGeom prst="roundRect">
                <a:avLst/>
              </a:prstGeom>
              <a:gradFill flip="none" rotWithShape="1">
                <a:gsLst>
                  <a:gs pos="67000">
                    <a:srgbClr val="FFBB4B"/>
                  </a:gs>
                  <a:gs pos="0">
                    <a:srgbClr val="FFFB4B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endParaRPr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2438A935-A0A1-838A-6854-E3ACC3FA67F9}"/>
                  </a:ext>
                </a:extLst>
              </p:cNvPr>
              <p:cNvSpPr txBox="1"/>
              <p:nvPr/>
            </p:nvSpPr>
            <p:spPr>
              <a:xfrm>
                <a:off x="8574194" y="4152719"/>
                <a:ext cx="1981200" cy="1273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3200" b="1" dirty="0">
                    <a:solidFill>
                      <a:schemeClr val="bg1"/>
                    </a:solidFill>
                    <a:latin typeface="Google Sans"/>
                    <a:cs typeface="Arial" panose="020B0604020202020204" pitchFamily="34" charset="0"/>
                  </a:rPr>
                  <a:t>Technik elektryk</a:t>
                </a:r>
              </a:p>
            </p:txBody>
          </p:sp>
        </p:grpSp>
        <p:pic>
          <p:nvPicPr>
            <p:cNvPr id="1059" name="Picture 1058">
              <a:extLst>
                <a:ext uri="{FF2B5EF4-FFF2-40B4-BE49-F238E27FC236}">
                  <a16:creationId xmlns:a16="http://schemas.microsoft.com/office/drawing/2014/main" id="{661741E1-A67C-B5BD-C4AB-863C1AF4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641" y="774626"/>
              <a:ext cx="3477397" cy="3477397"/>
            </a:xfrm>
            <a:prstGeom prst="rect">
              <a:avLst/>
            </a:prstGeom>
          </p:spPr>
        </p:pic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CF8095DD-A935-CDBC-F908-F098473B487C}"/>
              </a:ext>
            </a:extLst>
          </p:cNvPr>
          <p:cNvGrpSpPr/>
          <p:nvPr/>
        </p:nvGrpSpPr>
        <p:grpSpPr>
          <a:xfrm>
            <a:off x="16700069" y="1609048"/>
            <a:ext cx="2711882" cy="3755427"/>
            <a:chOff x="7658965" y="1904228"/>
            <a:chExt cx="2792270" cy="4100704"/>
          </a:xfrm>
        </p:grpSpPr>
        <p:sp>
          <p:nvSpPr>
            <p:cNvPr id="1067" name="Rectangle: Rounded Corners 1066">
              <a:extLst>
                <a:ext uri="{FF2B5EF4-FFF2-40B4-BE49-F238E27FC236}">
                  <a16:creationId xmlns:a16="http://schemas.microsoft.com/office/drawing/2014/main" id="{3AD577C9-915E-6CED-C72E-F6F6E2906F3D}"/>
                </a:ext>
              </a:extLst>
            </p:cNvPr>
            <p:cNvSpPr/>
            <p:nvPr/>
          </p:nvSpPr>
          <p:spPr>
            <a:xfrm>
              <a:off x="7658965" y="3556325"/>
              <a:ext cx="2792270" cy="2448607"/>
            </a:xfrm>
            <a:prstGeom prst="roundRect">
              <a:avLst/>
            </a:prstGeom>
            <a:gradFill flip="none" rotWithShape="1">
              <a:gsLst>
                <a:gs pos="81000">
                  <a:srgbClr val="500CE0"/>
                </a:gs>
                <a:gs pos="11000">
                  <a:srgbClr val="9D82F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pic>
          <p:nvPicPr>
            <p:cNvPr id="1068" name="Picture 4" descr="generated photos Illustration in PNG, SVG">
              <a:extLst>
                <a:ext uri="{FF2B5EF4-FFF2-40B4-BE49-F238E27FC236}">
                  <a16:creationId xmlns:a16="http://schemas.microsoft.com/office/drawing/2014/main" id="{436E5B3E-F847-0CA8-4A35-59F49B478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6890" y="1904228"/>
              <a:ext cx="2704345" cy="2704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EE56C49F-3D02-3727-D636-159D431C626F}"/>
                </a:ext>
              </a:extLst>
            </p:cNvPr>
            <p:cNvSpPr txBox="1"/>
            <p:nvPr/>
          </p:nvSpPr>
          <p:spPr>
            <a:xfrm>
              <a:off x="7853122" y="4509155"/>
              <a:ext cx="2403955" cy="1176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rPr>
                <a:t>Technik </a:t>
              </a:r>
            </a:p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rPr>
                <a:t>programista</a:t>
              </a:r>
            </a:p>
          </p:txBody>
        </p:sp>
      </p:grpSp>
      <p:sp>
        <p:nvSpPr>
          <p:cNvPr id="1070" name="TextBox 1069">
            <a:extLst>
              <a:ext uri="{FF2B5EF4-FFF2-40B4-BE49-F238E27FC236}">
                <a16:creationId xmlns:a16="http://schemas.microsoft.com/office/drawing/2014/main" id="{826F4F1A-0B6D-401F-42E3-CDED27C6AE93}"/>
              </a:ext>
            </a:extLst>
          </p:cNvPr>
          <p:cNvSpPr txBox="1"/>
          <p:nvPr/>
        </p:nvSpPr>
        <p:spPr>
          <a:xfrm>
            <a:off x="-24257" y="-3750746"/>
            <a:ext cx="52711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b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endParaRPr lang="pl-PL" b="0" i="0" dirty="0">
              <a:solidFill>
                <a:srgbClr val="666666"/>
              </a:solidFill>
              <a:effectLst/>
              <a:latin typeface="Roboto" panose="020B0604020202020204" pitchFamily="2" charset="0"/>
            </a:endParaRPr>
          </a:p>
          <a:p>
            <a:pPr algn="l"/>
            <a: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Technikum: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budownictwa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robót wykończeniowych w budownictwie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informatyk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programista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elektryk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pojazdów samochodowych</a:t>
            </a:r>
            <a:b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mechanik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rachunkowości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żywienia i usług gastronomicznych</a:t>
            </a:r>
            <a:b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endParaRPr lang="pl-PL" b="0" i="0" dirty="0">
              <a:solidFill>
                <a:srgbClr val="666666"/>
              </a:solidFill>
              <a:effectLst/>
              <a:latin typeface="Roboto" panose="020B0604020202020204" pitchFamily="2" charset="0"/>
            </a:endParaRPr>
          </a:p>
          <a:p>
            <a:endParaRPr lang="pl-PL" dirty="0"/>
          </a:p>
        </p:txBody>
      </p: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44425FBC-AC27-D515-FD45-8E41D73FA17F}"/>
              </a:ext>
            </a:extLst>
          </p:cNvPr>
          <p:cNvGrpSpPr/>
          <p:nvPr/>
        </p:nvGrpSpPr>
        <p:grpSpPr>
          <a:xfrm>
            <a:off x="19955053" y="1138703"/>
            <a:ext cx="2695377" cy="3843530"/>
            <a:chOff x="12223880" y="2180172"/>
            <a:chExt cx="2695377" cy="3843530"/>
          </a:xfrm>
        </p:grpSpPr>
        <p:sp>
          <p:nvSpPr>
            <p:cNvPr id="1072" name="Rectangle: Rounded Corners 1071">
              <a:extLst>
                <a:ext uri="{FF2B5EF4-FFF2-40B4-BE49-F238E27FC236}">
                  <a16:creationId xmlns:a16="http://schemas.microsoft.com/office/drawing/2014/main" id="{828E5AEE-55F2-92E3-EFED-C90DC78EB80A}"/>
                </a:ext>
              </a:extLst>
            </p:cNvPr>
            <p:cNvSpPr/>
            <p:nvPr/>
          </p:nvSpPr>
          <p:spPr>
            <a:xfrm>
              <a:off x="12223880" y="3781266"/>
              <a:ext cx="2695377" cy="2242436"/>
            </a:xfrm>
            <a:prstGeom prst="roundRect">
              <a:avLst/>
            </a:prstGeom>
            <a:gradFill flip="none" rotWithShape="1">
              <a:gsLst>
                <a:gs pos="81000">
                  <a:srgbClr val="137C30"/>
                </a:gs>
                <a:gs pos="11000">
                  <a:srgbClr val="51D85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latin typeface="Google Sans"/>
                <a:cs typeface="Arial" panose="020B0604020202020204" pitchFamily="34" charset="0"/>
              </a:endParaRPr>
            </a:p>
          </p:txBody>
        </p:sp>
        <p:pic>
          <p:nvPicPr>
            <p:cNvPr id="1073" name="Picture 2" descr="dollar money bag  Illustration in PNG, SVG">
              <a:extLst>
                <a:ext uri="{FF2B5EF4-FFF2-40B4-BE49-F238E27FC236}">
                  <a16:creationId xmlns:a16="http://schemas.microsoft.com/office/drawing/2014/main" id="{54F8047B-562A-52C0-E8F3-3EE0425FB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0915" y="2180172"/>
              <a:ext cx="2566889" cy="2566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53564C55-2A1B-1B8F-8783-66BC1B96DB5B}"/>
                </a:ext>
              </a:extLst>
            </p:cNvPr>
            <p:cNvSpPr txBox="1"/>
            <p:nvPr/>
          </p:nvSpPr>
          <p:spPr>
            <a:xfrm>
              <a:off x="12348315" y="4686270"/>
              <a:ext cx="24465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b="1" dirty="0">
                  <a:solidFill>
                    <a:schemeClr val="bg1">
                      <a:lumMod val="95000"/>
                    </a:schemeClr>
                  </a:solidFill>
                  <a:latin typeface="Google Sans"/>
                  <a:cs typeface="Arial" panose="020B0604020202020204" pitchFamily="34" charset="0"/>
                </a:rPr>
                <a:t>Technik </a:t>
              </a:r>
            </a:p>
            <a:p>
              <a:pPr algn="ctr"/>
              <a:r>
                <a:rPr lang="pl-PL" sz="2800" b="1" dirty="0">
                  <a:solidFill>
                    <a:schemeClr val="bg1">
                      <a:lumMod val="95000"/>
                    </a:schemeClr>
                  </a:solidFill>
                  <a:latin typeface="Google Sans"/>
                  <a:cs typeface="Arial" panose="020B0604020202020204" pitchFamily="34" charset="0"/>
                </a:rPr>
                <a:t>rachunkowości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0FFDA0-EB16-7315-35C5-78BC778C2171}"/>
              </a:ext>
            </a:extLst>
          </p:cNvPr>
          <p:cNvGrpSpPr/>
          <p:nvPr/>
        </p:nvGrpSpPr>
        <p:grpSpPr>
          <a:xfrm>
            <a:off x="13531442" y="1888767"/>
            <a:ext cx="2695377" cy="3633650"/>
            <a:chOff x="4441496" y="2037201"/>
            <a:chExt cx="2792270" cy="396773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8D460DE-E0ED-C00C-3147-B2C0C794D1BE}"/>
                </a:ext>
              </a:extLst>
            </p:cNvPr>
            <p:cNvSpPr/>
            <p:nvPr/>
          </p:nvSpPr>
          <p:spPr>
            <a:xfrm>
              <a:off x="4441496" y="3556325"/>
              <a:ext cx="2792270" cy="2448607"/>
            </a:xfrm>
            <a:prstGeom prst="roundRect">
              <a:avLst/>
            </a:prstGeom>
            <a:gradFill flip="none" rotWithShape="1">
              <a:gsLst>
                <a:gs pos="70000">
                  <a:srgbClr val="D72525"/>
                </a:gs>
                <a:gs pos="28000">
                  <a:srgbClr val="FD712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pic>
          <p:nvPicPr>
            <p:cNvPr id="31" name="Picture 2" descr="tools Illustration in PNG, SVG">
              <a:extLst>
                <a:ext uri="{FF2B5EF4-FFF2-40B4-BE49-F238E27FC236}">
                  <a16:creationId xmlns:a16="http://schemas.microsoft.com/office/drawing/2014/main" id="{96A9A3DF-A0E6-1182-87A6-C7D96255E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8431" y="2037201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BF9D27-A3DB-1AD2-683A-FCFA39A99EEB}"/>
                </a:ext>
              </a:extLst>
            </p:cNvPr>
            <p:cNvSpPr txBox="1"/>
            <p:nvPr/>
          </p:nvSpPr>
          <p:spPr>
            <a:xfrm>
              <a:off x="4614512" y="4495169"/>
              <a:ext cx="2403955" cy="1176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rPr>
                <a:t>Technik mechanik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4F77F9-8E0F-4DFD-659D-A5C214389001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71133-F50E-346F-15A2-5947A898942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7CB1C1-C7FF-84E2-F8F8-BC0A3EE43800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B3CC8-1B8F-121A-5FF0-4C6146020B56}"/>
              </a:ext>
            </a:extLst>
          </p:cNvPr>
          <p:cNvSpPr txBox="1"/>
          <p:nvPr/>
        </p:nvSpPr>
        <p:spPr>
          <a:xfrm>
            <a:off x="117113" y="91156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25" name="Graphic 24" descr="Magnifying glass with solid fill">
            <a:extLst>
              <a:ext uri="{FF2B5EF4-FFF2-40B4-BE49-F238E27FC236}">
                <a16:creationId xmlns:a16="http://schemas.microsoft.com/office/drawing/2014/main" id="{797C6A34-DB9C-FA7E-59C4-4836939688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2009DDF-734B-1230-FBBA-41223C9CD2C5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3EA4C9D-CCB9-A1AA-FA49-C8A6752A34FE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50FAA0-4D67-0D22-97B6-D7F8D53D264A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22490FC-216D-EA1B-0C8E-8A7ACB0DF1A4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C5A51CE-4A4D-C0B5-3D11-55DF8496136B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2C2C9FE-1A6C-2FB2-C775-1FA5640DD681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9C12729-FEEB-5F89-192E-807A4AFA386B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390EF8-D0B8-492D-5F09-D01B80F6013B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912BF4-54DF-28D4-8D3B-52FB0C9C8C2F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E57288-5C2B-D5EF-B345-5E057C744CB8}"/>
              </a:ext>
            </a:extLst>
          </p:cNvPr>
          <p:cNvSpPr txBox="1"/>
          <p:nvPr/>
        </p:nvSpPr>
        <p:spPr>
          <a:xfrm>
            <a:off x="10176111" y="242105"/>
            <a:ext cx="119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Jakie są kierunki?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9013B9-80E8-54FD-70C7-735704676DDA}"/>
              </a:ext>
            </a:extLst>
          </p:cNvPr>
          <p:cNvSpPr txBox="1"/>
          <p:nvPr/>
        </p:nvSpPr>
        <p:spPr>
          <a:xfrm>
            <a:off x="5667703" y="440036"/>
            <a:ext cx="112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Technikum</a:t>
            </a:r>
            <a:endParaRPr lang="pl-PL" sz="1600" i="1" dirty="0">
              <a:solidFill>
                <a:srgbClr val="000080"/>
              </a:solidFill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949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A4EBF027-2C7D-A8B3-D46B-D6CE1A0F6323}"/>
              </a:ext>
            </a:extLst>
          </p:cNvPr>
          <p:cNvGrpSpPr/>
          <p:nvPr/>
        </p:nvGrpSpPr>
        <p:grpSpPr>
          <a:xfrm>
            <a:off x="1346763" y="2140467"/>
            <a:ext cx="2695377" cy="3878987"/>
            <a:chOff x="11313841" y="1339284"/>
            <a:chExt cx="3092685" cy="4584739"/>
          </a:xfrm>
        </p:grpSpPr>
        <p:sp>
          <p:nvSpPr>
            <p:cNvPr id="1051" name="Rectangle: Rounded Corners 1050">
              <a:extLst>
                <a:ext uri="{FF2B5EF4-FFF2-40B4-BE49-F238E27FC236}">
                  <a16:creationId xmlns:a16="http://schemas.microsoft.com/office/drawing/2014/main" id="{4CC1EC05-13B3-06F1-AE30-B1D0CE7B9982}"/>
                </a:ext>
              </a:extLst>
            </p:cNvPr>
            <p:cNvSpPr/>
            <p:nvPr/>
          </p:nvSpPr>
          <p:spPr>
            <a:xfrm>
              <a:off x="11313841" y="3273591"/>
              <a:ext cx="3092685" cy="2650432"/>
            </a:xfrm>
            <a:prstGeom prst="roundRect">
              <a:avLst/>
            </a:prstGeom>
            <a:gradFill flip="none" rotWithShape="1">
              <a:gsLst>
                <a:gs pos="65000">
                  <a:srgbClr val="F92F2B"/>
                </a:gs>
                <a:gs pos="0">
                  <a:srgbClr val="FF979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0E96A541-4449-233E-22EB-2E3D20139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524" y="1339284"/>
              <a:ext cx="2995301" cy="2995301"/>
            </a:xfrm>
            <a:prstGeom prst="rect">
              <a:avLst/>
            </a:prstGeom>
          </p:spPr>
        </p:pic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3B078D0C-D502-EC06-2C71-B28AA2E96C5C}"/>
                </a:ext>
              </a:extLst>
            </p:cNvPr>
            <p:cNvSpPr txBox="1"/>
            <p:nvPr/>
          </p:nvSpPr>
          <p:spPr>
            <a:xfrm>
              <a:off x="11528887" y="4205733"/>
              <a:ext cx="2662592" cy="1418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/>
                  </a:solidFill>
                  <a:latin typeface="Google Sans"/>
                </a:rPr>
                <a:t>Technik pojazdów samochodowych</a:t>
              </a: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CF8095DD-A935-CDBC-F908-F098473B487C}"/>
              </a:ext>
            </a:extLst>
          </p:cNvPr>
          <p:cNvGrpSpPr/>
          <p:nvPr/>
        </p:nvGrpSpPr>
        <p:grpSpPr>
          <a:xfrm>
            <a:off x="7949846" y="2200533"/>
            <a:ext cx="2695377" cy="3755426"/>
            <a:chOff x="7658965" y="1904229"/>
            <a:chExt cx="2792270" cy="4100703"/>
          </a:xfrm>
        </p:grpSpPr>
        <p:sp>
          <p:nvSpPr>
            <p:cNvPr id="1067" name="Rectangle: Rounded Corners 1066">
              <a:extLst>
                <a:ext uri="{FF2B5EF4-FFF2-40B4-BE49-F238E27FC236}">
                  <a16:creationId xmlns:a16="http://schemas.microsoft.com/office/drawing/2014/main" id="{3AD577C9-915E-6CED-C72E-F6F6E2906F3D}"/>
                </a:ext>
              </a:extLst>
            </p:cNvPr>
            <p:cNvSpPr/>
            <p:nvPr/>
          </p:nvSpPr>
          <p:spPr>
            <a:xfrm>
              <a:off x="7658965" y="3556325"/>
              <a:ext cx="2792270" cy="2448607"/>
            </a:xfrm>
            <a:prstGeom prst="roundRect">
              <a:avLst/>
            </a:prstGeom>
            <a:gradFill flip="none" rotWithShape="1">
              <a:gsLst>
                <a:gs pos="81000">
                  <a:srgbClr val="500CE0"/>
                </a:gs>
                <a:gs pos="11000">
                  <a:srgbClr val="9D82F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1068" name="Picture 4" descr="generated photos Illustration in PNG, SVG">
              <a:extLst>
                <a:ext uri="{FF2B5EF4-FFF2-40B4-BE49-F238E27FC236}">
                  <a16:creationId xmlns:a16="http://schemas.microsoft.com/office/drawing/2014/main" id="{436E5B3E-F847-0CA8-4A35-59F49B478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6891" y="1904229"/>
              <a:ext cx="2659164" cy="265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EE56C49F-3D02-3727-D636-159D431C626F}"/>
                </a:ext>
              </a:extLst>
            </p:cNvPr>
            <p:cNvSpPr txBox="1"/>
            <p:nvPr/>
          </p:nvSpPr>
          <p:spPr>
            <a:xfrm>
              <a:off x="7853122" y="4509155"/>
              <a:ext cx="2403955" cy="1176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</a:rPr>
                <a:t>Technik </a:t>
              </a:r>
            </a:p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</a:rPr>
                <a:t>programista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7B846C-4620-3CEF-4CD6-5B96AF15A8F1}"/>
              </a:ext>
            </a:extLst>
          </p:cNvPr>
          <p:cNvGrpSpPr/>
          <p:nvPr/>
        </p:nvGrpSpPr>
        <p:grpSpPr>
          <a:xfrm>
            <a:off x="11225837" y="2112429"/>
            <a:ext cx="2695377" cy="3843530"/>
            <a:chOff x="12223880" y="2180172"/>
            <a:chExt cx="2695377" cy="38435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B641676-E8CB-35DC-AA20-6CD57A94B95C}"/>
                </a:ext>
              </a:extLst>
            </p:cNvPr>
            <p:cNvSpPr/>
            <p:nvPr/>
          </p:nvSpPr>
          <p:spPr>
            <a:xfrm>
              <a:off x="12223880" y="3781266"/>
              <a:ext cx="2695377" cy="2242436"/>
            </a:xfrm>
            <a:prstGeom prst="roundRect">
              <a:avLst/>
            </a:prstGeom>
            <a:gradFill flip="none" rotWithShape="1">
              <a:gsLst>
                <a:gs pos="81000">
                  <a:srgbClr val="137C30"/>
                </a:gs>
                <a:gs pos="11000">
                  <a:srgbClr val="51D85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6146" name="Picture 2" descr="dollar money bag  Illustration in PNG, SVG">
              <a:extLst>
                <a:ext uri="{FF2B5EF4-FFF2-40B4-BE49-F238E27FC236}">
                  <a16:creationId xmlns:a16="http://schemas.microsoft.com/office/drawing/2014/main" id="{AF33621C-B305-A559-10D9-6A5740357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0915" y="2180172"/>
              <a:ext cx="2566889" cy="2566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080562-1478-7297-CCB3-DC43F6A8B268}"/>
                </a:ext>
              </a:extLst>
            </p:cNvPr>
            <p:cNvSpPr txBox="1"/>
            <p:nvPr/>
          </p:nvSpPr>
          <p:spPr>
            <a:xfrm>
              <a:off x="12348315" y="4633412"/>
              <a:ext cx="24465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b="1" dirty="0">
                  <a:solidFill>
                    <a:schemeClr val="bg1"/>
                  </a:solidFill>
                  <a:latin typeface="Google Sans"/>
                </a:rPr>
                <a:t>Technik </a:t>
              </a:r>
            </a:p>
            <a:p>
              <a:pPr algn="ctr"/>
              <a:r>
                <a:rPr lang="pl-PL" sz="2800" b="1" dirty="0">
                  <a:solidFill>
                    <a:schemeClr val="bg1"/>
                  </a:solidFill>
                  <a:latin typeface="Google Sans"/>
                </a:rPr>
                <a:t>rachunkowości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7CD228-0AAE-511B-0944-B72284AC076F}"/>
              </a:ext>
            </a:extLst>
          </p:cNvPr>
          <p:cNvGrpSpPr/>
          <p:nvPr/>
        </p:nvGrpSpPr>
        <p:grpSpPr>
          <a:xfrm>
            <a:off x="14447760" y="1767437"/>
            <a:ext cx="2695377" cy="3786326"/>
            <a:chOff x="15338001" y="2244416"/>
            <a:chExt cx="2695377" cy="378632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7F93C7B-0811-DD9D-2588-9D8767072AF6}"/>
                </a:ext>
              </a:extLst>
            </p:cNvPr>
            <p:cNvSpPr/>
            <p:nvPr/>
          </p:nvSpPr>
          <p:spPr>
            <a:xfrm>
              <a:off x="15338001" y="3788306"/>
              <a:ext cx="2695377" cy="2242436"/>
            </a:xfrm>
            <a:prstGeom prst="roundRect">
              <a:avLst/>
            </a:prstGeom>
            <a:gradFill flip="none" rotWithShape="1">
              <a:gsLst>
                <a:gs pos="81000">
                  <a:srgbClr val="2A88CC"/>
                </a:gs>
                <a:gs pos="11000">
                  <a:srgbClr val="7DECFE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6148" name="Picture 4" descr="oven Illustration in PNG, SVG">
              <a:extLst>
                <a:ext uri="{FF2B5EF4-FFF2-40B4-BE49-F238E27FC236}">
                  <a16:creationId xmlns:a16="http://schemas.microsoft.com/office/drawing/2014/main" id="{B0FEC27A-6A31-45CB-993E-F9333CCF4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198" y="224441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7720A-58B0-D750-3B64-A070CA9ACD75}"/>
                </a:ext>
              </a:extLst>
            </p:cNvPr>
            <p:cNvSpPr txBox="1"/>
            <p:nvPr/>
          </p:nvSpPr>
          <p:spPr>
            <a:xfrm>
              <a:off x="15535129" y="4655242"/>
              <a:ext cx="23205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</a:rPr>
                <a:t>Technik </a:t>
              </a:r>
            </a:p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</a:rPr>
                <a:t>żywienia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D9AFD9-9187-BDE9-2E40-ACB2C99489B0}"/>
              </a:ext>
            </a:extLst>
          </p:cNvPr>
          <p:cNvGrpSpPr/>
          <p:nvPr/>
        </p:nvGrpSpPr>
        <p:grpSpPr>
          <a:xfrm>
            <a:off x="17669683" y="873104"/>
            <a:ext cx="2695377" cy="3836437"/>
            <a:chOff x="18617539" y="2230244"/>
            <a:chExt cx="2695377" cy="383643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D8E5CDB-5175-B6F9-3424-AED4BDA17D12}"/>
                </a:ext>
              </a:extLst>
            </p:cNvPr>
            <p:cNvSpPr/>
            <p:nvPr/>
          </p:nvSpPr>
          <p:spPr>
            <a:xfrm>
              <a:off x="18617539" y="3824245"/>
              <a:ext cx="2695377" cy="2242436"/>
            </a:xfrm>
            <a:prstGeom prst="roundRect">
              <a:avLst/>
            </a:prstGeom>
            <a:gradFill flip="none" rotWithShape="1">
              <a:gsLst>
                <a:gs pos="81000">
                  <a:srgbClr val="9410CD"/>
                </a:gs>
                <a:gs pos="11000">
                  <a:srgbClr val="E58CF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6150" name="Picture 6" descr="paint roller Illustration in PNG, SVG">
              <a:extLst>
                <a:ext uri="{FF2B5EF4-FFF2-40B4-BE49-F238E27FC236}">
                  <a16:creationId xmlns:a16="http://schemas.microsoft.com/office/drawing/2014/main" id="{4C3340EB-D6F1-C20C-23EC-D402E8378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0720" y="223024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0FB6B-0815-75D5-9CCF-508277BFF923}"/>
                </a:ext>
              </a:extLst>
            </p:cNvPr>
            <p:cNvSpPr txBox="1"/>
            <p:nvPr/>
          </p:nvSpPr>
          <p:spPr>
            <a:xfrm>
              <a:off x="18674129" y="4567834"/>
              <a:ext cx="25821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/>
                  </a:solidFill>
                  <a:latin typeface="Google Sans"/>
                </a:rPr>
                <a:t>Technik </a:t>
              </a:r>
            </a:p>
            <a:p>
              <a:pPr algn="ctr"/>
              <a:r>
                <a:rPr lang="pl-PL" sz="2400" b="1" dirty="0">
                  <a:solidFill>
                    <a:schemeClr val="bg1"/>
                  </a:solidFill>
                  <a:latin typeface="Google Sans"/>
                </a:rPr>
                <a:t>robót</a:t>
              </a:r>
            </a:p>
            <a:p>
              <a:pPr algn="ctr"/>
              <a:r>
                <a:rPr lang="pl-PL" sz="2400" b="1" dirty="0">
                  <a:solidFill>
                    <a:schemeClr val="bg1"/>
                  </a:solidFill>
                  <a:latin typeface="Google Sans"/>
                </a:rPr>
                <a:t>wykończeniowych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1C51367-FF93-9312-4DE6-CD446B5921B2}"/>
              </a:ext>
            </a:extLst>
          </p:cNvPr>
          <p:cNvSpPr txBox="1"/>
          <p:nvPr/>
        </p:nvSpPr>
        <p:spPr>
          <a:xfrm>
            <a:off x="5667703" y="440036"/>
            <a:ext cx="112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Technikum</a:t>
            </a:r>
            <a:endParaRPr lang="pl-PL" sz="1600" i="1" dirty="0">
              <a:solidFill>
                <a:srgbClr val="000080"/>
              </a:solidFill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4CFBDE-797C-8AEE-E93D-C33F24DA439F}"/>
              </a:ext>
            </a:extLst>
          </p:cNvPr>
          <p:cNvGrpSpPr/>
          <p:nvPr/>
        </p:nvGrpSpPr>
        <p:grpSpPr>
          <a:xfrm>
            <a:off x="4673855" y="2361438"/>
            <a:ext cx="2695377" cy="3633650"/>
            <a:chOff x="4441496" y="2037201"/>
            <a:chExt cx="2792270" cy="396773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6E99516-02A3-A978-A6D2-69087959C995}"/>
                </a:ext>
              </a:extLst>
            </p:cNvPr>
            <p:cNvSpPr/>
            <p:nvPr/>
          </p:nvSpPr>
          <p:spPr>
            <a:xfrm>
              <a:off x="4441496" y="3556325"/>
              <a:ext cx="2792270" cy="2448607"/>
            </a:xfrm>
            <a:prstGeom prst="roundRect">
              <a:avLst/>
            </a:prstGeom>
            <a:gradFill flip="none" rotWithShape="1">
              <a:gsLst>
                <a:gs pos="70000">
                  <a:srgbClr val="D72525"/>
                </a:gs>
                <a:gs pos="28000">
                  <a:srgbClr val="FD712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40" name="Picture 2" descr="tools Illustration in PNG, SVG">
              <a:extLst>
                <a:ext uri="{FF2B5EF4-FFF2-40B4-BE49-F238E27FC236}">
                  <a16:creationId xmlns:a16="http://schemas.microsoft.com/office/drawing/2014/main" id="{48288F3F-E7F1-2DC5-82A4-ACF823E0EC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8431" y="2037201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C302E38-1DA9-64D7-B567-3187916C3FB4}"/>
                </a:ext>
              </a:extLst>
            </p:cNvPr>
            <p:cNvSpPr txBox="1"/>
            <p:nvPr/>
          </p:nvSpPr>
          <p:spPr>
            <a:xfrm>
              <a:off x="4614512" y="4495169"/>
              <a:ext cx="2403955" cy="1176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</a:rPr>
                <a:t>Technik mechanik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4AE3109-4E4A-5A91-D132-42A2249A0A42}"/>
              </a:ext>
            </a:extLst>
          </p:cNvPr>
          <p:cNvGrpSpPr/>
          <p:nvPr/>
        </p:nvGrpSpPr>
        <p:grpSpPr>
          <a:xfrm>
            <a:off x="-8649057" y="496571"/>
            <a:ext cx="2711882" cy="3818566"/>
            <a:chOff x="626640" y="786442"/>
            <a:chExt cx="3092685" cy="4513325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461A28-33FB-84E8-D35E-28215290D072}"/>
                </a:ext>
              </a:extLst>
            </p:cNvPr>
            <p:cNvSpPr/>
            <p:nvPr/>
          </p:nvSpPr>
          <p:spPr>
            <a:xfrm>
              <a:off x="626640" y="2649336"/>
              <a:ext cx="3092685" cy="2650431"/>
            </a:xfrm>
            <a:prstGeom prst="roundRect">
              <a:avLst/>
            </a:prstGeom>
            <a:gradFill flip="none" rotWithShape="1">
              <a:gsLst>
                <a:gs pos="31000">
                  <a:srgbClr val="1870FF"/>
                </a:gs>
                <a:gs pos="76000">
                  <a:srgbClr val="02C2E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4203F52-7442-AD6B-23BF-8FEAD90F6085}"/>
                </a:ext>
              </a:extLst>
            </p:cNvPr>
            <p:cNvSpPr txBox="1"/>
            <p:nvPr/>
          </p:nvSpPr>
          <p:spPr>
            <a:xfrm>
              <a:off x="765815" y="3510261"/>
              <a:ext cx="2753956" cy="1273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rPr>
                <a:t>Technik informatyk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76810C5-7429-FA6A-01B6-6D1AF9EB3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42" y="786442"/>
              <a:ext cx="2818701" cy="281870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F94BAD-0EEF-FF01-ABA8-447701721317}"/>
              </a:ext>
            </a:extLst>
          </p:cNvPr>
          <p:cNvGrpSpPr/>
          <p:nvPr/>
        </p:nvGrpSpPr>
        <p:grpSpPr>
          <a:xfrm>
            <a:off x="-5275068" y="1456380"/>
            <a:ext cx="2711882" cy="3878986"/>
            <a:chOff x="4227283" y="1311479"/>
            <a:chExt cx="3092685" cy="4584738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27BF15B-7358-9139-DD93-408AAE513B1F}"/>
                </a:ext>
              </a:extLst>
            </p:cNvPr>
            <p:cNvSpPr/>
            <p:nvPr/>
          </p:nvSpPr>
          <p:spPr>
            <a:xfrm>
              <a:off x="4227283" y="3245786"/>
              <a:ext cx="3092685" cy="2650431"/>
            </a:xfrm>
            <a:prstGeom prst="roundRect">
              <a:avLst/>
            </a:prstGeom>
            <a:gradFill flip="none" rotWithShape="1">
              <a:gsLst>
                <a:gs pos="84000">
                  <a:srgbClr val="FB5016"/>
                </a:gs>
                <a:gs pos="25000">
                  <a:srgbClr val="FFD26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119A380-A690-6EE1-66DC-5AB6FECB212B}"/>
                </a:ext>
              </a:extLst>
            </p:cNvPr>
            <p:cNvSpPr txBox="1"/>
            <p:nvPr/>
          </p:nvSpPr>
          <p:spPr>
            <a:xfrm>
              <a:off x="4543027" y="4183803"/>
              <a:ext cx="2515618" cy="1127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b="1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rPr>
                <a:t>Technik budownictwa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8A2C2F-E865-7774-56A5-B0BAC31ED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7120" y="1311479"/>
              <a:ext cx="2818701" cy="2818701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965C7E8-EC1B-7A36-5A42-F64FD0F4E3CC}"/>
              </a:ext>
            </a:extLst>
          </p:cNvPr>
          <p:cNvGrpSpPr/>
          <p:nvPr/>
        </p:nvGrpSpPr>
        <p:grpSpPr>
          <a:xfrm>
            <a:off x="-2114195" y="1732581"/>
            <a:ext cx="3049224" cy="4286873"/>
            <a:chOff x="7801641" y="774626"/>
            <a:chExt cx="3477397" cy="506683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8421CA5-4092-43AF-562A-42CE573F2A99}"/>
                </a:ext>
              </a:extLst>
            </p:cNvPr>
            <p:cNvGrpSpPr/>
            <p:nvPr/>
          </p:nvGrpSpPr>
          <p:grpSpPr>
            <a:xfrm>
              <a:off x="7974476" y="3191032"/>
              <a:ext cx="3092685" cy="2650430"/>
              <a:chOff x="8016302" y="3191032"/>
              <a:chExt cx="3092685" cy="2650430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4239F0FF-39FA-717A-AA2E-558D94A72FC2}"/>
                  </a:ext>
                </a:extLst>
              </p:cNvPr>
              <p:cNvSpPr/>
              <p:nvPr/>
            </p:nvSpPr>
            <p:spPr>
              <a:xfrm>
                <a:off x="8016302" y="3191032"/>
                <a:ext cx="3092685" cy="2650430"/>
              </a:xfrm>
              <a:prstGeom prst="roundRect">
                <a:avLst/>
              </a:prstGeom>
              <a:gradFill flip="none" rotWithShape="1">
                <a:gsLst>
                  <a:gs pos="67000">
                    <a:srgbClr val="FFBB4B"/>
                  </a:gs>
                  <a:gs pos="0">
                    <a:srgbClr val="FFFB4B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2217E64-9276-DB65-42A8-087214858B1A}"/>
                  </a:ext>
                </a:extLst>
              </p:cNvPr>
              <p:cNvSpPr txBox="1"/>
              <p:nvPr/>
            </p:nvSpPr>
            <p:spPr>
              <a:xfrm>
                <a:off x="8574194" y="4152719"/>
                <a:ext cx="1981200" cy="1273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3200" b="1" dirty="0">
                    <a:solidFill>
                      <a:schemeClr val="bg1"/>
                    </a:solidFill>
                    <a:latin typeface="Google Sans"/>
                    <a:cs typeface="Arial" panose="020B0604020202020204" pitchFamily="34" charset="0"/>
                  </a:rPr>
                  <a:t>Technik elektryk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7C32D66-BDA8-B1D4-652C-DA7905F1E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641" y="774626"/>
              <a:ext cx="3477397" cy="3477397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2A1590-BA2D-376A-AC2E-F3FCA24E7B38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B46DEF6-61AF-A2CA-F32D-87F06CD0F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E2D7E8E-EB45-DB01-626D-F9618DAC1687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2BD951-D57A-7141-57E9-0E1893758271}"/>
              </a:ext>
            </a:extLst>
          </p:cNvPr>
          <p:cNvSpPr txBox="1"/>
          <p:nvPr/>
        </p:nvSpPr>
        <p:spPr>
          <a:xfrm>
            <a:off x="117113" y="91156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61" name="Graphic 60" descr="Magnifying glass with solid fill">
            <a:extLst>
              <a:ext uri="{FF2B5EF4-FFF2-40B4-BE49-F238E27FC236}">
                <a16:creationId xmlns:a16="http://schemas.microsoft.com/office/drawing/2014/main" id="{11BC6F70-4B7A-9162-1FD2-DBA75E44BA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19F4D44-3D2C-2A3C-3570-D402908D4CF7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386FEA5-7E55-6701-43E5-23F7C83274EE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6E977E68-72A9-FD23-0333-997D8F614A72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4F0944A3-AEE5-EA1E-96CE-B0B46868BD1E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5BA6E7B-277E-E41A-5E61-6FE588D42D50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36DE172-1A22-A624-19B2-529685557622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89F64E91-5ECC-C07D-B23C-00B6A028BED3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2D2938E9-3010-409B-4059-CA8BD7C0DABA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475ABED1-8F31-4C8B-554E-8059660DAFE8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E87C2CBD-C143-56F9-6E89-8CB1F589D9DB}"/>
              </a:ext>
            </a:extLst>
          </p:cNvPr>
          <p:cNvSpPr txBox="1"/>
          <p:nvPr/>
        </p:nvSpPr>
        <p:spPr>
          <a:xfrm>
            <a:off x="10176111" y="242105"/>
            <a:ext cx="119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Jakie są kierunki?</a:t>
            </a:r>
          </a:p>
        </p:txBody>
      </p:sp>
    </p:spTree>
    <p:extLst>
      <p:ext uri="{BB962C8B-B14F-4D97-AF65-F5344CB8AC3E}">
        <p14:creationId xmlns:p14="http://schemas.microsoft.com/office/powerpoint/2010/main" val="43340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A4EBF027-2C7D-A8B3-D46B-D6CE1A0F6323}"/>
              </a:ext>
            </a:extLst>
          </p:cNvPr>
          <p:cNvGrpSpPr/>
          <p:nvPr/>
        </p:nvGrpSpPr>
        <p:grpSpPr>
          <a:xfrm>
            <a:off x="-7478558" y="1553626"/>
            <a:ext cx="2695377" cy="3878987"/>
            <a:chOff x="11313841" y="1339284"/>
            <a:chExt cx="3092685" cy="4584739"/>
          </a:xfrm>
        </p:grpSpPr>
        <p:sp>
          <p:nvSpPr>
            <p:cNvPr id="1051" name="Rectangle: Rounded Corners 1050">
              <a:extLst>
                <a:ext uri="{FF2B5EF4-FFF2-40B4-BE49-F238E27FC236}">
                  <a16:creationId xmlns:a16="http://schemas.microsoft.com/office/drawing/2014/main" id="{4CC1EC05-13B3-06F1-AE30-B1D0CE7B9982}"/>
                </a:ext>
              </a:extLst>
            </p:cNvPr>
            <p:cNvSpPr/>
            <p:nvPr/>
          </p:nvSpPr>
          <p:spPr>
            <a:xfrm>
              <a:off x="11313841" y="3273591"/>
              <a:ext cx="3092685" cy="2650432"/>
            </a:xfrm>
            <a:prstGeom prst="roundRect">
              <a:avLst/>
            </a:prstGeom>
            <a:gradFill flip="none" rotWithShape="1">
              <a:gsLst>
                <a:gs pos="65000">
                  <a:srgbClr val="F92F2B"/>
                </a:gs>
                <a:gs pos="0">
                  <a:srgbClr val="FF979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0E96A541-4449-233E-22EB-2E3D20139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524" y="1339284"/>
              <a:ext cx="2995301" cy="2995301"/>
            </a:xfrm>
            <a:prstGeom prst="rect">
              <a:avLst/>
            </a:prstGeom>
          </p:spPr>
        </p:pic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3B078D0C-D502-EC06-2C71-B28AA2E96C5C}"/>
                </a:ext>
              </a:extLst>
            </p:cNvPr>
            <p:cNvSpPr txBox="1"/>
            <p:nvPr/>
          </p:nvSpPr>
          <p:spPr>
            <a:xfrm>
              <a:off x="11528887" y="4205733"/>
              <a:ext cx="2662592" cy="1418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/>
                  </a:solidFill>
                  <a:latin typeface="Google Sans"/>
                </a:rPr>
                <a:t>Technik pojazdów samochodowych</a:t>
              </a: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03949066-789F-8C86-FE0B-2F4B36B2D013}"/>
              </a:ext>
            </a:extLst>
          </p:cNvPr>
          <p:cNvGrpSpPr/>
          <p:nvPr/>
        </p:nvGrpSpPr>
        <p:grpSpPr>
          <a:xfrm>
            <a:off x="-4196759" y="2222952"/>
            <a:ext cx="2695377" cy="3633650"/>
            <a:chOff x="4441496" y="2037201"/>
            <a:chExt cx="2792270" cy="3967731"/>
          </a:xfrm>
        </p:grpSpPr>
        <p:sp>
          <p:nvSpPr>
            <p:cNvPr id="1063" name="Rectangle: Rounded Corners 1062">
              <a:extLst>
                <a:ext uri="{FF2B5EF4-FFF2-40B4-BE49-F238E27FC236}">
                  <a16:creationId xmlns:a16="http://schemas.microsoft.com/office/drawing/2014/main" id="{C5B649CF-A9E3-23B3-6007-86895D6EB15A}"/>
                </a:ext>
              </a:extLst>
            </p:cNvPr>
            <p:cNvSpPr/>
            <p:nvPr/>
          </p:nvSpPr>
          <p:spPr>
            <a:xfrm>
              <a:off x="4441496" y="3556325"/>
              <a:ext cx="2792270" cy="2448607"/>
            </a:xfrm>
            <a:prstGeom prst="roundRect">
              <a:avLst/>
            </a:prstGeom>
            <a:gradFill flip="none" rotWithShape="1">
              <a:gsLst>
                <a:gs pos="70000">
                  <a:srgbClr val="D72525"/>
                </a:gs>
                <a:gs pos="11000">
                  <a:srgbClr val="FD712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1064" name="Picture 2" descr="tools Illustration in PNG, SVG">
              <a:extLst>
                <a:ext uri="{FF2B5EF4-FFF2-40B4-BE49-F238E27FC236}">
                  <a16:creationId xmlns:a16="http://schemas.microsoft.com/office/drawing/2014/main" id="{D4705D3C-56AA-0FDD-1C79-02B7BC545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8431" y="2037201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337FB3E7-59AF-21E9-F530-7094F470EEB4}"/>
                </a:ext>
              </a:extLst>
            </p:cNvPr>
            <p:cNvSpPr txBox="1"/>
            <p:nvPr/>
          </p:nvSpPr>
          <p:spPr>
            <a:xfrm>
              <a:off x="4614512" y="4495169"/>
              <a:ext cx="2403955" cy="1176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</a:rPr>
                <a:t>Technik mechanik</a:t>
              </a: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CF8095DD-A935-CDBC-F908-F098473B487C}"/>
              </a:ext>
            </a:extLst>
          </p:cNvPr>
          <p:cNvGrpSpPr/>
          <p:nvPr/>
        </p:nvGrpSpPr>
        <p:grpSpPr>
          <a:xfrm>
            <a:off x="-839480" y="2583991"/>
            <a:ext cx="2695377" cy="3755426"/>
            <a:chOff x="7658965" y="1904229"/>
            <a:chExt cx="2792270" cy="4100703"/>
          </a:xfrm>
        </p:grpSpPr>
        <p:sp>
          <p:nvSpPr>
            <p:cNvPr id="1067" name="Rectangle: Rounded Corners 1066">
              <a:extLst>
                <a:ext uri="{FF2B5EF4-FFF2-40B4-BE49-F238E27FC236}">
                  <a16:creationId xmlns:a16="http://schemas.microsoft.com/office/drawing/2014/main" id="{3AD577C9-915E-6CED-C72E-F6F6E2906F3D}"/>
                </a:ext>
              </a:extLst>
            </p:cNvPr>
            <p:cNvSpPr/>
            <p:nvPr/>
          </p:nvSpPr>
          <p:spPr>
            <a:xfrm>
              <a:off x="7658965" y="3556325"/>
              <a:ext cx="2792270" cy="2448607"/>
            </a:xfrm>
            <a:prstGeom prst="roundRect">
              <a:avLst/>
            </a:prstGeom>
            <a:gradFill flip="none" rotWithShape="1">
              <a:gsLst>
                <a:gs pos="81000">
                  <a:srgbClr val="500CE0"/>
                </a:gs>
                <a:gs pos="11000">
                  <a:srgbClr val="9D82F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1068" name="Picture 4" descr="generated photos Illustration in PNG, SVG">
              <a:extLst>
                <a:ext uri="{FF2B5EF4-FFF2-40B4-BE49-F238E27FC236}">
                  <a16:creationId xmlns:a16="http://schemas.microsoft.com/office/drawing/2014/main" id="{436E5B3E-F847-0CA8-4A35-59F49B478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6891" y="1904229"/>
              <a:ext cx="2659164" cy="265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EE56C49F-3D02-3727-D636-159D431C626F}"/>
                </a:ext>
              </a:extLst>
            </p:cNvPr>
            <p:cNvSpPr txBox="1"/>
            <p:nvPr/>
          </p:nvSpPr>
          <p:spPr>
            <a:xfrm>
              <a:off x="7853122" y="4509155"/>
              <a:ext cx="2403955" cy="1176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</a:rPr>
                <a:t>Technik </a:t>
              </a:r>
            </a:p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</a:rPr>
                <a:t>programista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7B846C-4620-3CEF-4CD6-5B96AF15A8F1}"/>
              </a:ext>
            </a:extLst>
          </p:cNvPr>
          <p:cNvGrpSpPr/>
          <p:nvPr/>
        </p:nvGrpSpPr>
        <p:grpSpPr>
          <a:xfrm>
            <a:off x="2436511" y="2495887"/>
            <a:ext cx="2695377" cy="3843530"/>
            <a:chOff x="12223880" y="2180172"/>
            <a:chExt cx="2695377" cy="38435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B641676-E8CB-35DC-AA20-6CD57A94B95C}"/>
                </a:ext>
              </a:extLst>
            </p:cNvPr>
            <p:cNvSpPr/>
            <p:nvPr/>
          </p:nvSpPr>
          <p:spPr>
            <a:xfrm>
              <a:off x="12223880" y="3781266"/>
              <a:ext cx="2695377" cy="2242436"/>
            </a:xfrm>
            <a:prstGeom prst="roundRect">
              <a:avLst/>
            </a:prstGeom>
            <a:gradFill flip="none" rotWithShape="1">
              <a:gsLst>
                <a:gs pos="81000">
                  <a:srgbClr val="137C30"/>
                </a:gs>
                <a:gs pos="11000">
                  <a:srgbClr val="51D85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6146" name="Picture 2" descr="dollar money bag  Illustration in PNG, SVG">
              <a:extLst>
                <a:ext uri="{FF2B5EF4-FFF2-40B4-BE49-F238E27FC236}">
                  <a16:creationId xmlns:a16="http://schemas.microsoft.com/office/drawing/2014/main" id="{AF33621C-B305-A559-10D9-6A5740357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0915" y="2180172"/>
              <a:ext cx="2566889" cy="2566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080562-1478-7297-CCB3-DC43F6A8B268}"/>
                </a:ext>
              </a:extLst>
            </p:cNvPr>
            <p:cNvSpPr txBox="1"/>
            <p:nvPr/>
          </p:nvSpPr>
          <p:spPr>
            <a:xfrm>
              <a:off x="12353213" y="4655178"/>
              <a:ext cx="24465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b="1" dirty="0">
                  <a:solidFill>
                    <a:schemeClr val="bg1"/>
                  </a:solidFill>
                  <a:latin typeface="Google Sans"/>
                </a:rPr>
                <a:t>Technik </a:t>
              </a:r>
            </a:p>
            <a:p>
              <a:pPr algn="ctr"/>
              <a:r>
                <a:rPr lang="pl-PL" sz="2800" b="1" dirty="0">
                  <a:solidFill>
                    <a:schemeClr val="bg1"/>
                  </a:solidFill>
                  <a:latin typeface="Google Sans"/>
                </a:rPr>
                <a:t>rachunkowości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7CD228-0AAE-511B-0944-B72284AC076F}"/>
              </a:ext>
            </a:extLst>
          </p:cNvPr>
          <p:cNvGrpSpPr/>
          <p:nvPr/>
        </p:nvGrpSpPr>
        <p:grpSpPr>
          <a:xfrm>
            <a:off x="5717399" y="2495887"/>
            <a:ext cx="2695377" cy="3786326"/>
            <a:chOff x="15338001" y="2244416"/>
            <a:chExt cx="2695377" cy="378632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7F93C7B-0811-DD9D-2588-9D8767072AF6}"/>
                </a:ext>
              </a:extLst>
            </p:cNvPr>
            <p:cNvSpPr/>
            <p:nvPr/>
          </p:nvSpPr>
          <p:spPr>
            <a:xfrm>
              <a:off x="15338001" y="3788306"/>
              <a:ext cx="2695377" cy="2242436"/>
            </a:xfrm>
            <a:prstGeom prst="roundRect">
              <a:avLst/>
            </a:prstGeom>
            <a:gradFill flip="none" rotWithShape="1">
              <a:gsLst>
                <a:gs pos="81000">
                  <a:srgbClr val="2A88CC"/>
                </a:gs>
                <a:gs pos="11000">
                  <a:srgbClr val="7DECFE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6148" name="Picture 4" descr="oven Illustration in PNG, SVG">
              <a:extLst>
                <a:ext uri="{FF2B5EF4-FFF2-40B4-BE49-F238E27FC236}">
                  <a16:creationId xmlns:a16="http://schemas.microsoft.com/office/drawing/2014/main" id="{B0FEC27A-6A31-45CB-993E-F9333CCF4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198" y="224441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7720A-58B0-D750-3B64-A070CA9ACD75}"/>
                </a:ext>
              </a:extLst>
            </p:cNvPr>
            <p:cNvSpPr txBox="1"/>
            <p:nvPr/>
          </p:nvSpPr>
          <p:spPr>
            <a:xfrm>
              <a:off x="15535129" y="4655242"/>
              <a:ext cx="23205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</a:rPr>
                <a:t>Technik </a:t>
              </a:r>
            </a:p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</a:rPr>
                <a:t>żywienia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D9AFD9-9187-BDE9-2E40-ACB2C99489B0}"/>
              </a:ext>
            </a:extLst>
          </p:cNvPr>
          <p:cNvGrpSpPr/>
          <p:nvPr/>
        </p:nvGrpSpPr>
        <p:grpSpPr>
          <a:xfrm>
            <a:off x="8998287" y="2445776"/>
            <a:ext cx="2695377" cy="3836437"/>
            <a:chOff x="18617539" y="2230244"/>
            <a:chExt cx="2695377" cy="383643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D8E5CDB-5175-B6F9-3424-AED4BDA17D12}"/>
                </a:ext>
              </a:extLst>
            </p:cNvPr>
            <p:cNvSpPr/>
            <p:nvPr/>
          </p:nvSpPr>
          <p:spPr>
            <a:xfrm>
              <a:off x="18617539" y="3824245"/>
              <a:ext cx="2695377" cy="2242436"/>
            </a:xfrm>
            <a:prstGeom prst="roundRect">
              <a:avLst/>
            </a:prstGeom>
            <a:gradFill flip="none" rotWithShape="1">
              <a:gsLst>
                <a:gs pos="81000">
                  <a:srgbClr val="9410CD"/>
                </a:gs>
                <a:gs pos="11000">
                  <a:srgbClr val="E58CF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pic>
          <p:nvPicPr>
            <p:cNvPr id="6150" name="Picture 6" descr="paint roller Illustration in PNG, SVG">
              <a:extLst>
                <a:ext uri="{FF2B5EF4-FFF2-40B4-BE49-F238E27FC236}">
                  <a16:creationId xmlns:a16="http://schemas.microsoft.com/office/drawing/2014/main" id="{4C3340EB-D6F1-C20C-23EC-D402E8378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0720" y="223024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0FB6B-0815-75D5-9CCF-508277BFF923}"/>
                </a:ext>
              </a:extLst>
            </p:cNvPr>
            <p:cNvSpPr txBox="1"/>
            <p:nvPr/>
          </p:nvSpPr>
          <p:spPr>
            <a:xfrm>
              <a:off x="18674129" y="4567834"/>
              <a:ext cx="25821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/>
                  </a:solidFill>
                  <a:latin typeface="Google Sans"/>
                </a:rPr>
                <a:t>Technik </a:t>
              </a:r>
            </a:p>
            <a:p>
              <a:pPr algn="ctr"/>
              <a:r>
                <a:rPr lang="pl-PL" sz="2400" b="1" dirty="0">
                  <a:solidFill>
                    <a:schemeClr val="bg1"/>
                  </a:solidFill>
                  <a:latin typeface="Google Sans"/>
                </a:rPr>
                <a:t>robót</a:t>
              </a:r>
            </a:p>
            <a:p>
              <a:pPr algn="ctr"/>
              <a:r>
                <a:rPr lang="pl-PL" sz="2400" b="1" dirty="0">
                  <a:solidFill>
                    <a:schemeClr val="bg1"/>
                  </a:solidFill>
                  <a:latin typeface="Google Sans"/>
                </a:rPr>
                <a:t>wykończeniowych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1C80CF-E5C6-4D93-12BF-542A93A11A28}"/>
              </a:ext>
            </a:extLst>
          </p:cNvPr>
          <p:cNvSpPr txBox="1"/>
          <p:nvPr/>
        </p:nvSpPr>
        <p:spPr>
          <a:xfrm>
            <a:off x="5667703" y="440036"/>
            <a:ext cx="112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Technikum</a:t>
            </a:r>
            <a:endParaRPr lang="pl-PL" sz="1600" i="1" dirty="0">
              <a:solidFill>
                <a:srgbClr val="000080"/>
              </a:solidFill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0723BD-5BE9-FD47-C2BD-78812BC23777}"/>
              </a:ext>
            </a:extLst>
          </p:cNvPr>
          <p:cNvGrpSpPr/>
          <p:nvPr/>
        </p:nvGrpSpPr>
        <p:grpSpPr>
          <a:xfrm>
            <a:off x="-17576843" y="2115250"/>
            <a:ext cx="2711882" cy="3818566"/>
            <a:chOff x="626640" y="786442"/>
            <a:chExt cx="3092685" cy="451332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79AAD8-4634-A374-26C0-272299CF20BD}"/>
                </a:ext>
              </a:extLst>
            </p:cNvPr>
            <p:cNvSpPr/>
            <p:nvPr/>
          </p:nvSpPr>
          <p:spPr>
            <a:xfrm>
              <a:off x="626640" y="2649336"/>
              <a:ext cx="3092685" cy="2650431"/>
            </a:xfrm>
            <a:prstGeom prst="roundRect">
              <a:avLst/>
            </a:prstGeom>
            <a:gradFill flip="none" rotWithShape="1">
              <a:gsLst>
                <a:gs pos="22000">
                  <a:srgbClr val="1870FF"/>
                </a:gs>
                <a:gs pos="76000">
                  <a:srgbClr val="02C2E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EE450B-C969-B8F5-4E72-F58BAAE06C41}"/>
                </a:ext>
              </a:extLst>
            </p:cNvPr>
            <p:cNvSpPr txBox="1"/>
            <p:nvPr/>
          </p:nvSpPr>
          <p:spPr>
            <a:xfrm>
              <a:off x="765815" y="3510261"/>
              <a:ext cx="2753956" cy="1273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  <a:cs typeface="Arial" panose="020B0604020202020204" pitchFamily="34" charset="0"/>
                </a:rPr>
                <a:t>Technik informatyk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C3B6DC2-219C-6FE1-568F-F2E97A45D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42" y="786442"/>
              <a:ext cx="2818701" cy="2818701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092B10-A50F-31D2-FE69-D1794B327C95}"/>
              </a:ext>
            </a:extLst>
          </p:cNvPr>
          <p:cNvGrpSpPr/>
          <p:nvPr/>
        </p:nvGrpSpPr>
        <p:grpSpPr>
          <a:xfrm>
            <a:off x="-14205147" y="1977616"/>
            <a:ext cx="2711882" cy="3878986"/>
            <a:chOff x="4227283" y="1311479"/>
            <a:chExt cx="3092685" cy="458473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0122CD9-66D6-F93D-6C6B-7DA0535DA05E}"/>
                </a:ext>
              </a:extLst>
            </p:cNvPr>
            <p:cNvSpPr/>
            <p:nvPr/>
          </p:nvSpPr>
          <p:spPr>
            <a:xfrm>
              <a:off x="4227283" y="3245786"/>
              <a:ext cx="3092685" cy="2650431"/>
            </a:xfrm>
            <a:prstGeom prst="roundRect">
              <a:avLst/>
            </a:prstGeom>
            <a:gradFill flip="none" rotWithShape="1">
              <a:gsLst>
                <a:gs pos="84000">
                  <a:srgbClr val="FB5016"/>
                </a:gs>
                <a:gs pos="25000">
                  <a:srgbClr val="FFD26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79BF02-17E9-0A61-2FE3-074DCF9EFA59}"/>
                </a:ext>
              </a:extLst>
            </p:cNvPr>
            <p:cNvSpPr txBox="1"/>
            <p:nvPr/>
          </p:nvSpPr>
          <p:spPr>
            <a:xfrm>
              <a:off x="4314458" y="4202842"/>
              <a:ext cx="2918334" cy="1273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b="1" dirty="0">
                  <a:solidFill>
                    <a:schemeClr val="bg1"/>
                  </a:solidFill>
                  <a:latin typeface="Google Sans"/>
                </a:rPr>
                <a:t>Technik budownictwa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97A9D04-01E5-DD00-89D8-2C3F6627A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7120" y="1311479"/>
              <a:ext cx="2818701" cy="281870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08ED46C-62A7-76FA-C649-15C688EB47F1}"/>
              </a:ext>
            </a:extLst>
          </p:cNvPr>
          <p:cNvGrpSpPr/>
          <p:nvPr/>
        </p:nvGrpSpPr>
        <p:grpSpPr>
          <a:xfrm>
            <a:off x="-10945370" y="246053"/>
            <a:ext cx="3049224" cy="4286873"/>
            <a:chOff x="7801641" y="774626"/>
            <a:chExt cx="3477397" cy="506683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3739117-BA62-AA38-FC84-C43B3A942E5C}"/>
                </a:ext>
              </a:extLst>
            </p:cNvPr>
            <p:cNvGrpSpPr/>
            <p:nvPr/>
          </p:nvGrpSpPr>
          <p:grpSpPr>
            <a:xfrm>
              <a:off x="7974476" y="3191032"/>
              <a:ext cx="3092685" cy="2650430"/>
              <a:chOff x="8016302" y="3191032"/>
              <a:chExt cx="3092685" cy="265043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2E639BB-6821-F3C6-E65C-C39E051CF503}"/>
                  </a:ext>
                </a:extLst>
              </p:cNvPr>
              <p:cNvSpPr/>
              <p:nvPr/>
            </p:nvSpPr>
            <p:spPr>
              <a:xfrm>
                <a:off x="8016302" y="3191032"/>
                <a:ext cx="3092685" cy="2650430"/>
              </a:xfrm>
              <a:prstGeom prst="roundRect">
                <a:avLst/>
              </a:prstGeom>
              <a:gradFill flip="none" rotWithShape="1">
                <a:gsLst>
                  <a:gs pos="67000">
                    <a:srgbClr val="FFBB4B"/>
                  </a:gs>
                  <a:gs pos="0">
                    <a:srgbClr val="FFFB4B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A9ED4AD-98CF-AD5F-FF11-7A3DC4685A35}"/>
                  </a:ext>
                </a:extLst>
              </p:cNvPr>
              <p:cNvSpPr txBox="1"/>
              <p:nvPr/>
            </p:nvSpPr>
            <p:spPr>
              <a:xfrm>
                <a:off x="8572045" y="4337804"/>
                <a:ext cx="1981200" cy="1273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3200" b="1" dirty="0">
                    <a:solidFill>
                      <a:schemeClr val="bg1"/>
                    </a:solidFill>
                  </a:rPr>
                  <a:t>Technik</a:t>
                </a:r>
                <a:r>
                  <a:rPr lang="pl-PL" sz="3200" b="1" dirty="0">
                    <a:solidFill>
                      <a:schemeClr val="bg1">
                        <a:lumMod val="95000"/>
                      </a:schemeClr>
                    </a:solidFill>
                  </a:rPr>
                  <a:t> elektryk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058AC2B-6ADE-C56D-5233-86F004677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641" y="774626"/>
              <a:ext cx="3477397" cy="3477397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252A67-5175-60CF-F0C9-7EB64C4FFF45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2AE36B-C9BB-23D5-EAAA-F3B7F85E97F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C6051A-5A07-1C84-0100-41704295BCB2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5C46C-9B2C-A6B3-77AF-90DFBF8FA7DD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24" name="Graphic 23" descr="Magnifying glass with solid fill">
            <a:extLst>
              <a:ext uri="{FF2B5EF4-FFF2-40B4-BE49-F238E27FC236}">
                <a16:creationId xmlns:a16="http://schemas.microsoft.com/office/drawing/2014/main" id="{E851C305-3D53-0D61-D599-28B41638A3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0134" y="232150"/>
            <a:ext cx="290436" cy="29043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2730FD8-91DD-DAA1-D2A1-77E192A78601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D2CBB4-0818-2287-8F8E-89E0A90B143E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11BFFAD-16AF-CBAF-8F6B-F2CF0B80366F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8983418-0077-FC7B-BB9F-0A580C498D44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D210AD-F71C-AB42-7F7E-E4FD17FD6B1A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B81F177-C8B7-F36E-FD9F-A4D0260A1082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159DD0-5AC4-9647-6C91-5C12FF6EF059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D69B1B-0DA0-B439-B834-20758B672640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85A180D-A096-1934-B7D3-EE13F93535CF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FD4C34-1031-A40A-30AB-C7EC5A0F2D63}"/>
              </a:ext>
            </a:extLst>
          </p:cNvPr>
          <p:cNvSpPr txBox="1"/>
          <p:nvPr/>
        </p:nvSpPr>
        <p:spPr>
          <a:xfrm>
            <a:off x="10176111" y="242105"/>
            <a:ext cx="119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Jakie są kierunki?</a:t>
            </a:r>
          </a:p>
        </p:txBody>
      </p:sp>
    </p:spTree>
    <p:extLst>
      <p:ext uri="{BB962C8B-B14F-4D97-AF65-F5344CB8AC3E}">
        <p14:creationId xmlns:p14="http://schemas.microsoft.com/office/powerpoint/2010/main" val="227718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1B3540-D829-CFA0-A8C2-9EAC5A898A68}"/>
              </a:ext>
            </a:extLst>
          </p:cNvPr>
          <p:cNvSpPr txBox="1"/>
          <p:nvPr/>
        </p:nvSpPr>
        <p:spPr>
          <a:xfrm>
            <a:off x="5886778" y="450824"/>
            <a:ext cx="904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Liceum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E36B5-6B94-D94C-34AE-F205E4FCCC0B}"/>
              </a:ext>
            </a:extLst>
          </p:cNvPr>
          <p:cNvSpPr txBox="1"/>
          <p:nvPr/>
        </p:nvSpPr>
        <p:spPr>
          <a:xfrm>
            <a:off x="97259" y="-1409700"/>
            <a:ext cx="384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Liceum ogólnokształcące: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klasa mundurowa</a:t>
            </a:r>
            <a:b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klasa sportowa (chłopcy – piłka nożna, dziewczęta – koszykówka)</a:t>
            </a:r>
            <a:endParaRPr lang="pl-P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29B40F-4DD3-5CC3-DA52-F41D02715C1F}"/>
              </a:ext>
            </a:extLst>
          </p:cNvPr>
          <p:cNvGrpSpPr/>
          <p:nvPr/>
        </p:nvGrpSpPr>
        <p:grpSpPr>
          <a:xfrm>
            <a:off x="3012668" y="1964468"/>
            <a:ext cx="2695377" cy="3566682"/>
            <a:chOff x="3012668" y="1964468"/>
            <a:chExt cx="2695377" cy="356668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7F1B89-F7E0-C554-8B6D-59662FD47B16}"/>
                </a:ext>
              </a:extLst>
            </p:cNvPr>
            <p:cNvGrpSpPr/>
            <p:nvPr/>
          </p:nvGrpSpPr>
          <p:grpSpPr>
            <a:xfrm>
              <a:off x="3012668" y="1964468"/>
              <a:ext cx="2695377" cy="3566682"/>
              <a:chOff x="2836362" y="2055800"/>
              <a:chExt cx="2695377" cy="356668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F0DC3E5-F409-2AE8-968E-ED39D1B87BAA}"/>
                  </a:ext>
                </a:extLst>
              </p:cNvPr>
              <p:cNvSpPr/>
              <p:nvPr/>
            </p:nvSpPr>
            <p:spPr>
              <a:xfrm>
                <a:off x="2836362" y="3380046"/>
                <a:ext cx="2695377" cy="2242436"/>
              </a:xfrm>
              <a:prstGeom prst="roundRect">
                <a:avLst/>
              </a:prstGeom>
              <a:gradFill>
                <a:gsLst>
                  <a:gs pos="93000">
                    <a:srgbClr val="515A37"/>
                  </a:gs>
                  <a:gs pos="47000">
                    <a:srgbClr val="92A655"/>
                  </a:gs>
                  <a:gs pos="11000">
                    <a:srgbClr val="D3D27D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7182" name="Picture 14">
                <a:extLst>
                  <a:ext uri="{FF2B5EF4-FFF2-40B4-BE49-F238E27FC236}">
                    <a16:creationId xmlns:a16="http://schemas.microsoft.com/office/drawing/2014/main" id="{F3EC8EC9-B410-0D05-50E1-2AB8A3252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1318" y="2055800"/>
                <a:ext cx="2445464" cy="2445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79CE5E-71C8-3DDE-883E-0B8C9FEBE7A8}"/>
                </a:ext>
              </a:extLst>
            </p:cNvPr>
            <p:cNvSpPr txBox="1"/>
            <p:nvPr/>
          </p:nvSpPr>
          <p:spPr>
            <a:xfrm>
              <a:off x="3176646" y="4362439"/>
              <a:ext cx="23205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Google Sans"/>
                </a:rPr>
                <a:t>Klasa</a:t>
              </a:r>
            </a:p>
            <a:p>
              <a:pPr algn="ctr"/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Google Sans"/>
                </a:rPr>
                <a:t>mundurowa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B8525B-50DD-603D-6240-5C5BC320B1FC}"/>
              </a:ext>
            </a:extLst>
          </p:cNvPr>
          <p:cNvSpPr/>
          <p:nvPr/>
        </p:nvSpPr>
        <p:spPr>
          <a:xfrm>
            <a:off x="6483956" y="3288714"/>
            <a:ext cx="2695377" cy="2242436"/>
          </a:xfrm>
          <a:prstGeom prst="roundRect">
            <a:avLst/>
          </a:prstGeom>
          <a:gradFill>
            <a:gsLst>
              <a:gs pos="65000">
                <a:srgbClr val="14943C"/>
              </a:gs>
              <a:gs pos="12000">
                <a:srgbClr val="2BFA6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11081C-3246-CD07-D57F-6A19FBFF6E65}"/>
              </a:ext>
            </a:extLst>
          </p:cNvPr>
          <p:cNvSpPr txBox="1"/>
          <p:nvPr/>
        </p:nvSpPr>
        <p:spPr>
          <a:xfrm>
            <a:off x="6785356" y="4366209"/>
            <a:ext cx="2092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Klasa sportowa</a:t>
            </a:r>
          </a:p>
        </p:txBody>
      </p:sp>
      <p:pic>
        <p:nvPicPr>
          <p:cNvPr id="2050" name="Picture 2" descr="football player Illustration in PNG, SVG">
            <a:extLst>
              <a:ext uri="{FF2B5EF4-FFF2-40B4-BE49-F238E27FC236}">
                <a16:creationId xmlns:a16="http://schemas.microsoft.com/office/drawing/2014/main" id="{B4D6F81A-AABF-8342-759B-0D00DB3A6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16" y="1887628"/>
            <a:ext cx="2445464" cy="244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90D786-84EB-ED65-A7D8-02712D8E392A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9AF-7014-4E48-1569-F1C6884F03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350FD2-9282-9208-F155-68FEF51725B1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F82EC6-F686-AF32-1A52-C49ACCFD72EA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5CC426BC-3652-1BF8-60D7-18EDBD3E9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0134" y="232150"/>
            <a:ext cx="290436" cy="2904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3A4B9-D73B-ABE4-0339-2CE7120BA6EF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E3ACCC3-AE92-7B44-CF05-93F6C1679E19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62769A-4EEE-5E41-3574-21D8C33C4BB6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040DC85-F01C-A948-6F0B-133FB7D03B62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B315D7-07A0-C8B4-B652-BBA6CDD5A8B4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FCEF59-FB4A-9BDF-6884-7646B0F57F4B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8A1AB9C-CDDA-07B9-2D88-84BA01CD165E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4AD3D-7972-16F6-1A62-F66820D874A2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543753-0695-417B-34CB-654C185CB460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4BE5D9-4520-F75D-C08E-6292CA79B67C}"/>
              </a:ext>
            </a:extLst>
          </p:cNvPr>
          <p:cNvSpPr txBox="1"/>
          <p:nvPr/>
        </p:nvSpPr>
        <p:spPr>
          <a:xfrm>
            <a:off x="10176111" y="242105"/>
            <a:ext cx="119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Jakie są kierunki?</a:t>
            </a:r>
          </a:p>
        </p:txBody>
      </p:sp>
    </p:spTree>
    <p:extLst>
      <p:ext uri="{BB962C8B-B14F-4D97-AF65-F5344CB8AC3E}">
        <p14:creationId xmlns:p14="http://schemas.microsoft.com/office/powerpoint/2010/main" val="13301731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1B3540-D829-CFA0-A8C2-9EAC5A898A68}"/>
              </a:ext>
            </a:extLst>
          </p:cNvPr>
          <p:cNvSpPr txBox="1"/>
          <p:nvPr/>
        </p:nvSpPr>
        <p:spPr>
          <a:xfrm>
            <a:off x="5886778" y="450824"/>
            <a:ext cx="904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Liceum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E36B5-6B94-D94C-34AE-F205E4FCCC0B}"/>
              </a:ext>
            </a:extLst>
          </p:cNvPr>
          <p:cNvSpPr txBox="1"/>
          <p:nvPr/>
        </p:nvSpPr>
        <p:spPr>
          <a:xfrm>
            <a:off x="97259" y="-1409700"/>
            <a:ext cx="384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Liceum ogólnokształcące: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klasa mundurowa</a:t>
            </a:r>
            <a:b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klasa sportowa (chłopcy – piłka nożna, dziewczęta – koszykówka)</a:t>
            </a:r>
            <a:endParaRPr lang="pl-P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29B40F-4DD3-5CC3-DA52-F41D02715C1F}"/>
              </a:ext>
            </a:extLst>
          </p:cNvPr>
          <p:cNvGrpSpPr/>
          <p:nvPr/>
        </p:nvGrpSpPr>
        <p:grpSpPr>
          <a:xfrm>
            <a:off x="3012668" y="1964468"/>
            <a:ext cx="2695377" cy="3566682"/>
            <a:chOff x="3012668" y="1964468"/>
            <a:chExt cx="2695377" cy="356668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7F1B89-F7E0-C554-8B6D-59662FD47B16}"/>
                </a:ext>
              </a:extLst>
            </p:cNvPr>
            <p:cNvGrpSpPr/>
            <p:nvPr/>
          </p:nvGrpSpPr>
          <p:grpSpPr>
            <a:xfrm>
              <a:off x="3012668" y="1964468"/>
              <a:ext cx="2695377" cy="3566682"/>
              <a:chOff x="2836362" y="2055800"/>
              <a:chExt cx="2695377" cy="356668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F0DC3E5-F409-2AE8-968E-ED39D1B87BAA}"/>
                  </a:ext>
                </a:extLst>
              </p:cNvPr>
              <p:cNvSpPr/>
              <p:nvPr/>
            </p:nvSpPr>
            <p:spPr>
              <a:xfrm>
                <a:off x="2836362" y="3380046"/>
                <a:ext cx="2695377" cy="2242436"/>
              </a:xfrm>
              <a:prstGeom prst="roundRect">
                <a:avLst/>
              </a:prstGeom>
              <a:gradFill>
                <a:gsLst>
                  <a:gs pos="93000">
                    <a:srgbClr val="515A37"/>
                  </a:gs>
                  <a:gs pos="47000">
                    <a:srgbClr val="92A655"/>
                  </a:gs>
                  <a:gs pos="11000">
                    <a:srgbClr val="D3D27D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2400" dirty="0"/>
              </a:p>
            </p:txBody>
          </p:sp>
          <p:pic>
            <p:nvPicPr>
              <p:cNvPr id="7182" name="Picture 14">
                <a:extLst>
                  <a:ext uri="{FF2B5EF4-FFF2-40B4-BE49-F238E27FC236}">
                    <a16:creationId xmlns:a16="http://schemas.microsoft.com/office/drawing/2014/main" id="{F3EC8EC9-B410-0D05-50E1-2AB8A3252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1318" y="2055800"/>
                <a:ext cx="2445464" cy="2445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79CE5E-71C8-3DDE-883E-0B8C9FEBE7A8}"/>
                </a:ext>
              </a:extLst>
            </p:cNvPr>
            <p:cNvSpPr txBox="1"/>
            <p:nvPr/>
          </p:nvSpPr>
          <p:spPr>
            <a:xfrm>
              <a:off x="3176646" y="4362439"/>
              <a:ext cx="23205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Google Sans"/>
                </a:rPr>
                <a:t>Klasa</a:t>
              </a:r>
            </a:p>
            <a:p>
              <a:pPr algn="ctr"/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Google Sans"/>
                </a:rPr>
                <a:t>mundurowa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B8525B-50DD-603D-6240-5C5BC320B1FC}"/>
              </a:ext>
            </a:extLst>
          </p:cNvPr>
          <p:cNvSpPr/>
          <p:nvPr/>
        </p:nvSpPr>
        <p:spPr>
          <a:xfrm>
            <a:off x="6483956" y="1722523"/>
            <a:ext cx="5091778" cy="3808627"/>
          </a:xfrm>
          <a:prstGeom prst="roundRect">
            <a:avLst/>
          </a:prstGeom>
          <a:gradFill>
            <a:gsLst>
              <a:gs pos="65000">
                <a:srgbClr val="14943C"/>
              </a:gs>
              <a:gs pos="12000">
                <a:srgbClr val="2BFA6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11081C-3246-CD07-D57F-6A19FBFF6E65}"/>
              </a:ext>
            </a:extLst>
          </p:cNvPr>
          <p:cNvSpPr txBox="1"/>
          <p:nvPr/>
        </p:nvSpPr>
        <p:spPr>
          <a:xfrm>
            <a:off x="8053270" y="1755322"/>
            <a:ext cx="283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Klasa sportowa</a:t>
            </a:r>
          </a:p>
        </p:txBody>
      </p:sp>
      <p:pic>
        <p:nvPicPr>
          <p:cNvPr id="2050" name="Picture 2" descr="football player Illustration in PNG, SVG">
            <a:extLst>
              <a:ext uri="{FF2B5EF4-FFF2-40B4-BE49-F238E27FC236}">
                <a16:creationId xmlns:a16="http://schemas.microsoft.com/office/drawing/2014/main" id="{B4D6F81A-AABF-8342-759B-0D00DB3A6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96" y="1027438"/>
            <a:ext cx="1589750" cy="158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016FEA8-6E78-D7CA-5878-A272C45FEE56}"/>
              </a:ext>
            </a:extLst>
          </p:cNvPr>
          <p:cNvGrpSpPr/>
          <p:nvPr/>
        </p:nvGrpSpPr>
        <p:grpSpPr>
          <a:xfrm>
            <a:off x="7157174" y="2926645"/>
            <a:ext cx="1792192" cy="1806803"/>
            <a:chOff x="10587190" y="7698240"/>
            <a:chExt cx="1792192" cy="1806803"/>
          </a:xfrm>
        </p:grpSpPr>
        <p:pic>
          <p:nvPicPr>
            <p:cNvPr id="8" name="Picture 6" descr="soccer ball Illustration in PNG, SVG">
              <a:extLst>
                <a:ext uri="{FF2B5EF4-FFF2-40B4-BE49-F238E27FC236}">
                  <a16:creationId xmlns:a16="http://schemas.microsoft.com/office/drawing/2014/main" id="{BC37B09F-186E-ADD0-D5B3-FD116856F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7190" y="7698240"/>
              <a:ext cx="1743737" cy="1743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person Illustration in PNG, SVG">
              <a:extLst>
                <a:ext uri="{FF2B5EF4-FFF2-40B4-BE49-F238E27FC236}">
                  <a16:creationId xmlns:a16="http://schemas.microsoft.com/office/drawing/2014/main" id="{DD8087B5-FACC-3004-FE65-A50ABA163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5724" y="8631385"/>
              <a:ext cx="873658" cy="87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EBC429-EEF3-8917-2AE1-5CE0BD403218}"/>
              </a:ext>
            </a:extLst>
          </p:cNvPr>
          <p:cNvGrpSpPr/>
          <p:nvPr/>
        </p:nvGrpSpPr>
        <p:grpSpPr>
          <a:xfrm>
            <a:off x="9071023" y="2913926"/>
            <a:ext cx="1840647" cy="1842447"/>
            <a:chOff x="12946544" y="7662596"/>
            <a:chExt cx="1840647" cy="1842447"/>
          </a:xfrm>
        </p:grpSpPr>
        <p:pic>
          <p:nvPicPr>
            <p:cNvPr id="7" name="Picture 4" descr="basketball Illustration in PNG, SVG">
              <a:extLst>
                <a:ext uri="{FF2B5EF4-FFF2-40B4-BE49-F238E27FC236}">
                  <a16:creationId xmlns:a16="http://schemas.microsoft.com/office/drawing/2014/main" id="{826CE2CE-7866-D210-39E5-BC4E2D7D7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544" y="7662596"/>
              <a:ext cx="1743736" cy="1743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person female Illustration in PNG, SVG">
              <a:extLst>
                <a:ext uri="{FF2B5EF4-FFF2-40B4-BE49-F238E27FC236}">
                  <a16:creationId xmlns:a16="http://schemas.microsoft.com/office/drawing/2014/main" id="{08F99FB2-A094-732D-95E5-255AC9171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3533" y="8631385"/>
              <a:ext cx="873658" cy="87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DAC2B69-C2B1-A267-47D8-75A5EA213154}"/>
              </a:ext>
            </a:extLst>
          </p:cNvPr>
          <p:cNvSpPr txBox="1"/>
          <p:nvPr/>
        </p:nvSpPr>
        <p:spPr>
          <a:xfrm>
            <a:off x="7047343" y="5034841"/>
            <a:ext cx="40473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9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Już od 2023/2024 roku szkolnego!</a:t>
            </a:r>
          </a:p>
        </p:txBody>
      </p:sp>
      <p:pic>
        <p:nvPicPr>
          <p:cNvPr id="22" name="Picture 2" descr="dumbbell Illustration in PNG, SVG">
            <a:extLst>
              <a:ext uri="{FF2B5EF4-FFF2-40B4-BE49-F238E27FC236}">
                <a16:creationId xmlns:a16="http://schemas.microsoft.com/office/drawing/2014/main" id="{30B57349-2FF6-D9F5-7147-ED2E3FF1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98" y="7638133"/>
            <a:ext cx="1175521" cy="117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9429F06-CC87-A135-1F33-AB009B5B01BD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CC59067F-AA98-6ACB-9127-68285372363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67B1AF2E-94B3-D749-0007-6C96779175C3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E59950BD-D023-4937-C1C8-41C4AB182749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29" name="Graphic 15" descr="Magnifying glass with solid fill">
            <a:extLst>
              <a:ext uri="{FF2B5EF4-FFF2-40B4-BE49-F238E27FC236}">
                <a16:creationId xmlns:a16="http://schemas.microsoft.com/office/drawing/2014/main" id="{DC008226-9FBA-0C21-D075-002C652CFE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0134" y="232150"/>
            <a:ext cx="290436" cy="290436"/>
          </a:xfrm>
          <a:prstGeom prst="rect">
            <a:avLst/>
          </a:prstGeom>
        </p:spPr>
      </p:pic>
      <p:grpSp>
        <p:nvGrpSpPr>
          <p:cNvPr id="31" name="Group 21">
            <a:extLst>
              <a:ext uri="{FF2B5EF4-FFF2-40B4-BE49-F238E27FC236}">
                <a16:creationId xmlns:a16="http://schemas.microsoft.com/office/drawing/2014/main" id="{BC7AB2FF-CF50-BFE8-0826-748E8CA95141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42" name="Oval 30">
              <a:extLst>
                <a:ext uri="{FF2B5EF4-FFF2-40B4-BE49-F238E27FC236}">
                  <a16:creationId xmlns:a16="http://schemas.microsoft.com/office/drawing/2014/main" id="{84510E55-FCF9-A48E-80D5-34B0D1BB4DF2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43" name="Oval 34">
              <a:extLst>
                <a:ext uri="{FF2B5EF4-FFF2-40B4-BE49-F238E27FC236}">
                  <a16:creationId xmlns:a16="http://schemas.microsoft.com/office/drawing/2014/main" id="{EC38A03D-801E-9C09-6D2C-A4D5B40DB772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44" name="Oval 35">
              <a:extLst>
                <a:ext uri="{FF2B5EF4-FFF2-40B4-BE49-F238E27FC236}">
                  <a16:creationId xmlns:a16="http://schemas.microsoft.com/office/drawing/2014/main" id="{AB6D279A-9588-AF18-98BF-B4280DDD23DF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35" name="Group 22">
            <a:extLst>
              <a:ext uri="{FF2B5EF4-FFF2-40B4-BE49-F238E27FC236}">
                <a16:creationId xmlns:a16="http://schemas.microsoft.com/office/drawing/2014/main" id="{6D0D278B-E112-3A7A-6473-E7142A4288AB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B5B3128E-34B6-4077-4268-A8C0B6120FAC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6870C32D-FE1D-25FB-80D3-C7D7A87317B0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01C371C2-FB99-5918-FD50-7E40BA931B32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36" name="Rectangle: Rounded Corners 23">
            <a:extLst>
              <a:ext uri="{FF2B5EF4-FFF2-40B4-BE49-F238E27FC236}">
                <a16:creationId xmlns:a16="http://schemas.microsoft.com/office/drawing/2014/main" id="{BA88AE57-49C1-8468-4870-DFCD89DFFDB3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CE1AB208-BC38-BA0B-4EC7-60937A5F0B4B}"/>
              </a:ext>
            </a:extLst>
          </p:cNvPr>
          <p:cNvSpPr txBox="1"/>
          <p:nvPr/>
        </p:nvSpPr>
        <p:spPr>
          <a:xfrm>
            <a:off x="10176111" y="242105"/>
            <a:ext cx="119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Jakie są kierunki?</a:t>
            </a:r>
          </a:p>
        </p:txBody>
      </p:sp>
    </p:spTree>
    <p:extLst>
      <p:ext uri="{BB962C8B-B14F-4D97-AF65-F5344CB8AC3E}">
        <p14:creationId xmlns:p14="http://schemas.microsoft.com/office/powerpoint/2010/main" val="385415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EB793DB-6663-4413-BE55-3861F5B49358}"/>
              </a:ext>
            </a:extLst>
          </p:cNvPr>
          <p:cNvGrpSpPr/>
          <p:nvPr/>
        </p:nvGrpSpPr>
        <p:grpSpPr>
          <a:xfrm>
            <a:off x="286352" y="1753918"/>
            <a:ext cx="2716552" cy="3786326"/>
            <a:chOff x="12204063" y="1800067"/>
            <a:chExt cx="2716552" cy="378632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93EF781-7A59-5DE7-2C57-68B0D18E1B9C}"/>
                </a:ext>
              </a:extLst>
            </p:cNvPr>
            <p:cNvSpPr/>
            <p:nvPr/>
          </p:nvSpPr>
          <p:spPr>
            <a:xfrm>
              <a:off x="12225238" y="3343957"/>
              <a:ext cx="2695377" cy="2242436"/>
            </a:xfrm>
            <a:prstGeom prst="roundRect">
              <a:avLst/>
            </a:prstGeom>
            <a:gradFill flip="none" rotWithShape="1">
              <a:gsLst>
                <a:gs pos="81000">
                  <a:srgbClr val="CA8A3C"/>
                </a:gs>
                <a:gs pos="11000">
                  <a:srgbClr val="EDDDB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/>
            </a:p>
          </p:txBody>
        </p:sp>
        <p:pic>
          <p:nvPicPr>
            <p:cNvPr id="1026" name="Picture 2" descr="hammer Illustration in PNG, SVG">
              <a:extLst>
                <a:ext uri="{FF2B5EF4-FFF2-40B4-BE49-F238E27FC236}">
                  <a16:creationId xmlns:a16="http://schemas.microsoft.com/office/drawing/2014/main" id="{3501ABC2-E378-DD16-5934-E0E86D7AD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9034" y="1800067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E8AED1-BEBC-DF64-E6DA-B2CC06DE3B49}"/>
                </a:ext>
              </a:extLst>
            </p:cNvPr>
            <p:cNvSpPr txBox="1"/>
            <p:nvPr/>
          </p:nvSpPr>
          <p:spPr>
            <a:xfrm>
              <a:off x="12204063" y="4238467"/>
              <a:ext cx="25821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b="1" dirty="0">
                  <a:solidFill>
                    <a:schemeClr val="bg1">
                      <a:lumMod val="95000"/>
                    </a:schemeClr>
                  </a:solidFill>
                  <a:latin typeface="Google Sans"/>
                </a:rPr>
                <a:t>Dekarz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D180B6-BCC0-5618-696D-1AE1EF976891}"/>
              </a:ext>
            </a:extLst>
          </p:cNvPr>
          <p:cNvGrpSpPr/>
          <p:nvPr/>
        </p:nvGrpSpPr>
        <p:grpSpPr>
          <a:xfrm>
            <a:off x="3269994" y="1753918"/>
            <a:ext cx="2695377" cy="3797802"/>
            <a:chOff x="15242737" y="1800067"/>
            <a:chExt cx="2695377" cy="379780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E1092FB-84D0-9FDE-B97C-BBE44FF5CA3B}"/>
                </a:ext>
              </a:extLst>
            </p:cNvPr>
            <p:cNvSpPr/>
            <p:nvPr/>
          </p:nvSpPr>
          <p:spPr>
            <a:xfrm>
              <a:off x="15242737" y="3355433"/>
              <a:ext cx="2695377" cy="2242436"/>
            </a:xfrm>
            <a:prstGeom prst="roundRect">
              <a:avLst/>
            </a:prstGeom>
            <a:gradFill flip="none" rotWithShape="1">
              <a:gsLst>
                <a:gs pos="81000">
                  <a:srgbClr val="DB9004"/>
                </a:gs>
                <a:gs pos="11000">
                  <a:srgbClr val="EFDE5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/>
            </a:p>
          </p:txBody>
        </p:sp>
        <p:pic>
          <p:nvPicPr>
            <p:cNvPr id="1028" name="Picture 4" descr="drill Illustration in PNG, SVG">
              <a:extLst>
                <a:ext uri="{FF2B5EF4-FFF2-40B4-BE49-F238E27FC236}">
                  <a16:creationId xmlns:a16="http://schemas.microsoft.com/office/drawing/2014/main" id="{BFAEFC33-6593-4D5E-985F-40E6AB91A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8418" y="1800067"/>
              <a:ext cx="2569696" cy="256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5EC7B5-792F-29DE-FD81-B1082E628CBC}"/>
                </a:ext>
              </a:extLst>
            </p:cNvPr>
            <p:cNvSpPr txBox="1"/>
            <p:nvPr/>
          </p:nvSpPr>
          <p:spPr>
            <a:xfrm>
              <a:off x="15242737" y="4016733"/>
              <a:ext cx="258219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/>
                  </a:solidFill>
                  <a:latin typeface="Google Sans"/>
                </a:rPr>
                <a:t>M</a:t>
              </a:r>
              <a:r>
                <a:rPr lang="pl-PL" sz="2400" b="1" i="0" dirty="0">
                  <a:solidFill>
                    <a:schemeClr val="bg1"/>
                  </a:solidFill>
                  <a:effectLst/>
                  <a:latin typeface="Google Sans"/>
                </a:rPr>
                <a:t>onter zabudowy i robót wykończeniowych</a:t>
              </a:r>
              <a:br>
                <a:rPr lang="pl-PL" sz="2400" b="0" i="0" dirty="0">
                  <a:solidFill>
                    <a:srgbClr val="666666"/>
                  </a:solidFill>
                  <a:effectLst/>
                  <a:latin typeface="Roboto" panose="020B0604020202020204" pitchFamily="2" charset="0"/>
                </a:rPr>
              </a:br>
              <a:endParaRPr lang="pl-PL" sz="2400" b="1" dirty="0">
                <a:solidFill>
                  <a:schemeClr val="bg1">
                    <a:lumMod val="95000"/>
                  </a:schemeClr>
                </a:solidFill>
                <a:latin typeface="Google San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449F02-41CE-C617-8637-F0E7AF43AF64}"/>
              </a:ext>
            </a:extLst>
          </p:cNvPr>
          <p:cNvGrpSpPr/>
          <p:nvPr/>
        </p:nvGrpSpPr>
        <p:grpSpPr>
          <a:xfrm>
            <a:off x="9189096" y="1608682"/>
            <a:ext cx="2695377" cy="3941810"/>
            <a:chOff x="6418120" y="1609910"/>
            <a:chExt cx="2695377" cy="394181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556F384-3CA5-B042-E494-122ED7E5463E}"/>
                </a:ext>
              </a:extLst>
            </p:cNvPr>
            <p:cNvSpPr/>
            <p:nvPr/>
          </p:nvSpPr>
          <p:spPr>
            <a:xfrm>
              <a:off x="6418120" y="3309284"/>
              <a:ext cx="2695377" cy="2242436"/>
            </a:xfrm>
            <a:prstGeom prst="roundRect">
              <a:avLst/>
            </a:prstGeom>
            <a:gradFill flip="none" rotWithShape="1">
              <a:gsLst>
                <a:gs pos="81000">
                  <a:srgbClr val="F8286A"/>
                </a:gs>
                <a:gs pos="11000">
                  <a:srgbClr val="FFACD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/>
            </a:p>
          </p:txBody>
        </p:sp>
        <p:pic>
          <p:nvPicPr>
            <p:cNvPr id="1034" name="Picture 10" descr="dessert Illustration in PNG, SVG">
              <a:extLst>
                <a:ext uri="{FF2B5EF4-FFF2-40B4-BE49-F238E27FC236}">
                  <a16:creationId xmlns:a16="http://schemas.microsoft.com/office/drawing/2014/main" id="{8EDCF6B1-1632-2A3D-6907-296E55E4A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608" y="1609910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6D0D91-459F-933E-75AB-5BF167B8C986}"/>
                </a:ext>
              </a:extLst>
            </p:cNvPr>
            <p:cNvSpPr txBox="1"/>
            <p:nvPr/>
          </p:nvSpPr>
          <p:spPr>
            <a:xfrm>
              <a:off x="6474710" y="4192317"/>
              <a:ext cx="25821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b="1" dirty="0">
                  <a:solidFill>
                    <a:schemeClr val="bg1">
                      <a:lumMod val="95000"/>
                    </a:schemeClr>
                  </a:solidFill>
                  <a:latin typeface="Google Sans"/>
                </a:rPr>
                <a:t>Kucharz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AD7EF6-A597-A549-C1E5-0B7C5F9457D4}"/>
              </a:ext>
            </a:extLst>
          </p:cNvPr>
          <p:cNvGrpSpPr/>
          <p:nvPr/>
        </p:nvGrpSpPr>
        <p:grpSpPr>
          <a:xfrm>
            <a:off x="6236322" y="1818338"/>
            <a:ext cx="2695377" cy="3799242"/>
            <a:chOff x="9164315" y="1819566"/>
            <a:chExt cx="2695377" cy="37992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40ED81-7510-1658-780D-11CC5D2FCD41}"/>
                </a:ext>
              </a:extLst>
            </p:cNvPr>
            <p:cNvSpPr/>
            <p:nvPr/>
          </p:nvSpPr>
          <p:spPr>
            <a:xfrm>
              <a:off x="9164315" y="3309284"/>
              <a:ext cx="2695377" cy="2242436"/>
            </a:xfrm>
            <a:prstGeom prst="roundRect">
              <a:avLst/>
            </a:prstGeom>
            <a:gradFill flip="none" rotWithShape="1">
              <a:gsLst>
                <a:gs pos="81000">
                  <a:srgbClr val="A9AAAA"/>
                </a:gs>
                <a:gs pos="11000">
                  <a:srgbClr val="5C656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2400" dirty="0"/>
            </a:p>
          </p:txBody>
        </p:sp>
        <p:pic>
          <p:nvPicPr>
            <p:cNvPr id="1036" name="Picture 12" descr="wheel Illustration in PNG, SVG">
              <a:extLst>
                <a:ext uri="{FF2B5EF4-FFF2-40B4-BE49-F238E27FC236}">
                  <a16:creationId xmlns:a16="http://schemas.microsoft.com/office/drawing/2014/main" id="{9E9D620D-246C-92AD-693B-C8722BB9D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6825" y="181956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453B6C-412C-C3E8-5171-D94E1989465F}"/>
                </a:ext>
              </a:extLst>
            </p:cNvPr>
            <p:cNvSpPr txBox="1"/>
            <p:nvPr/>
          </p:nvSpPr>
          <p:spPr>
            <a:xfrm>
              <a:off x="9351534" y="4141480"/>
              <a:ext cx="235436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/>
                  </a:solidFill>
                  <a:latin typeface="Google Sans"/>
                </a:rPr>
                <a:t>M</a:t>
              </a:r>
              <a:r>
                <a:rPr lang="pl-PL" sz="2400" b="1" i="0" dirty="0">
                  <a:solidFill>
                    <a:schemeClr val="bg1"/>
                  </a:solidFill>
                  <a:effectLst/>
                  <a:latin typeface="Google Sans"/>
                </a:rPr>
                <a:t>echanik pojazdów samochodowych</a:t>
              </a:r>
              <a:br>
                <a:rPr lang="pl-PL" b="0" i="0" dirty="0">
                  <a:solidFill>
                    <a:srgbClr val="666666"/>
                  </a:solidFill>
                  <a:effectLst/>
                  <a:latin typeface="Roboto" panose="020B0604020202020204" pitchFamily="2" charset="0"/>
                </a:rPr>
              </a:br>
              <a:endParaRPr lang="pl-PL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3BFBE87-E7AB-A3BE-789B-FDFC6692B7EE}"/>
              </a:ext>
            </a:extLst>
          </p:cNvPr>
          <p:cNvSpPr txBox="1"/>
          <p:nvPr/>
        </p:nvSpPr>
        <p:spPr>
          <a:xfrm>
            <a:off x="5360859" y="467964"/>
            <a:ext cx="229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b="1" i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  <a:cs typeface="Arial" panose="020B0604020202020204" pitchFamily="34" charset="0"/>
              </a:rPr>
              <a:t>Szkoła branżowa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108F1-D46F-E0F8-891C-A3EC90DFA121}"/>
              </a:ext>
            </a:extLst>
          </p:cNvPr>
          <p:cNvSpPr txBox="1"/>
          <p:nvPr/>
        </p:nvSpPr>
        <p:spPr>
          <a:xfrm>
            <a:off x="65817" y="-3721636"/>
            <a:ext cx="40247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Branżowa szkoła I stopnia: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mechanik pojazdów samochodowych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monter zabudowy i robót wykończeniowych w budownictwie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dekarz</a:t>
            </a:r>
            <a:br>
              <a:rPr lang="pl-PL" b="0" i="0" dirty="0">
                <a:solidFill>
                  <a:srgbClr val="666666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kucharz</a:t>
            </a:r>
            <a:endParaRPr lang="pl-PL" b="0" i="0" dirty="0">
              <a:solidFill>
                <a:srgbClr val="666666"/>
              </a:solidFill>
              <a:effectLst/>
              <a:latin typeface="Roboto" panose="020B0604020202020204" pitchFamily="2" charset="0"/>
            </a:endParaRPr>
          </a:p>
          <a:p>
            <a:pPr algn="l"/>
            <a: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Branżowa szkoła II stopnia: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pojazdów samochodowych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robót wykończeniowych w budownictwie</a:t>
            </a:r>
            <a:br>
              <a:rPr lang="pl-PL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– technik żywienia i usług gastronomicznych</a:t>
            </a:r>
            <a:endParaRPr lang="pl-PL" b="0" i="0" dirty="0">
              <a:solidFill>
                <a:srgbClr val="666666"/>
              </a:solidFill>
              <a:effectLst/>
              <a:latin typeface="Roboto" panose="020B0604020202020204" pitchFamily="2" charset="0"/>
            </a:endParaRPr>
          </a:p>
          <a:p>
            <a:endParaRPr lang="pl-P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4CC95A-E49E-20CA-2554-EA6A9F902A7E}"/>
              </a:ext>
            </a:extLst>
          </p:cNvPr>
          <p:cNvSpPr/>
          <p:nvPr/>
        </p:nvSpPr>
        <p:spPr>
          <a:xfrm>
            <a:off x="3999827" y="6587051"/>
            <a:ext cx="4192346" cy="7766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4B328-6EED-10CC-8336-ACBB570E90E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67" y="72913"/>
            <a:ext cx="669491" cy="564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B8BF4-BB86-34F9-0C6E-B7281E686531}"/>
              </a:ext>
            </a:extLst>
          </p:cNvPr>
          <p:cNvSpPr txBox="1"/>
          <p:nvPr/>
        </p:nvSpPr>
        <p:spPr>
          <a:xfrm>
            <a:off x="4901358" y="193287"/>
            <a:ext cx="3048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900" b="1" dirty="0">
                <a:solidFill>
                  <a:srgbClr val="000080"/>
                </a:solidFill>
                <a:latin typeface="Google Sans"/>
                <a:ea typeface="Verdana" panose="020B0604030504040204" pitchFamily="34" charset="0"/>
              </a:rPr>
              <a:t>Zespół Szkół Zawodowych</a:t>
            </a:r>
            <a:endParaRPr lang="pl-PL" sz="1900" dirty="0">
              <a:latin typeface="Google Sans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A2AF1-9C92-B45E-2330-35B816281478}"/>
              </a:ext>
            </a:extLst>
          </p:cNvPr>
          <p:cNvSpPr txBox="1"/>
          <p:nvPr/>
        </p:nvSpPr>
        <p:spPr>
          <a:xfrm>
            <a:off x="117113" y="83723"/>
            <a:ext cx="529381" cy="400110"/>
          </a:xfrm>
          <a:prstGeom prst="rect">
            <a:avLst/>
          </a:prstGeom>
          <a:noFill/>
          <a:scene3d>
            <a:camera prst="orthographicFront"/>
            <a:lightRig rig="two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0080"/>
                </a:solidFill>
                <a:latin typeface="Brush Script MT" panose="03060802040406070304" pitchFamily="66" charset="0"/>
              </a:rPr>
              <a:t>SJ</a:t>
            </a:r>
          </a:p>
        </p:txBody>
      </p:sp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530DE2E7-2614-D672-0BE9-6D6DA069F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0134" y="234804"/>
            <a:ext cx="290436" cy="29043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BAC1167-2F24-9B40-4768-9AACA05C09E0}"/>
              </a:ext>
            </a:extLst>
          </p:cNvPr>
          <p:cNvGrpSpPr/>
          <p:nvPr/>
        </p:nvGrpSpPr>
        <p:grpSpPr>
          <a:xfrm>
            <a:off x="11499787" y="286905"/>
            <a:ext cx="45719" cy="164778"/>
            <a:chOff x="10175875" y="202449"/>
            <a:chExt cx="45719" cy="16477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B736BD3-BA9F-ADF6-A075-A2172232EBAD}"/>
                </a:ext>
              </a:extLst>
            </p:cNvPr>
            <p:cNvSpPr/>
            <p:nvPr/>
          </p:nvSpPr>
          <p:spPr>
            <a:xfrm>
              <a:off x="10175875" y="202449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FDC9554-9F5C-CEEC-3A08-6B5846AA97C0}"/>
                </a:ext>
              </a:extLst>
            </p:cNvPr>
            <p:cNvSpPr/>
            <p:nvPr/>
          </p:nvSpPr>
          <p:spPr>
            <a:xfrm>
              <a:off x="10175875" y="262455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noFill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7EF6331-09D4-6F81-E941-23D38F2264C0}"/>
                </a:ext>
              </a:extLst>
            </p:cNvPr>
            <p:cNvSpPr/>
            <p:nvPr/>
          </p:nvSpPr>
          <p:spPr>
            <a:xfrm>
              <a:off x="10175875" y="321508"/>
              <a:ext cx="45719" cy="4571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noFill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8243EE-EF04-198C-98ED-D4F7EBD379C2}"/>
              </a:ext>
            </a:extLst>
          </p:cNvPr>
          <p:cNvGrpSpPr/>
          <p:nvPr/>
        </p:nvGrpSpPr>
        <p:grpSpPr>
          <a:xfrm>
            <a:off x="11669268" y="261346"/>
            <a:ext cx="254316" cy="222487"/>
            <a:chOff x="4930140" y="1089858"/>
            <a:chExt cx="350520" cy="16636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DAC4DC-DE95-70C1-D2CD-D9E01DE9F56D}"/>
                </a:ext>
              </a:extLst>
            </p:cNvPr>
            <p:cNvSpPr/>
            <p:nvPr/>
          </p:nvSpPr>
          <p:spPr>
            <a:xfrm>
              <a:off x="4930140" y="1089858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8D0F40-291B-FEE6-C243-5295A04E7F2C}"/>
                </a:ext>
              </a:extLst>
            </p:cNvPr>
            <p:cNvSpPr/>
            <p:nvPr/>
          </p:nvSpPr>
          <p:spPr>
            <a:xfrm>
              <a:off x="4930140" y="1150422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F01BE5-6632-4D35-50D6-181E891F01CC}"/>
                </a:ext>
              </a:extLst>
            </p:cNvPr>
            <p:cNvSpPr/>
            <p:nvPr/>
          </p:nvSpPr>
          <p:spPr>
            <a:xfrm>
              <a:off x="4930140" y="1210507"/>
              <a:ext cx="350520" cy="4572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0D55E3-67DB-352D-EF5C-CD537246C25A}"/>
              </a:ext>
            </a:extLst>
          </p:cNvPr>
          <p:cNvSpPr/>
          <p:nvPr/>
        </p:nvSpPr>
        <p:spPr>
          <a:xfrm>
            <a:off x="10130570" y="268779"/>
            <a:ext cx="1245455" cy="222487"/>
          </a:xfrm>
          <a:prstGeom prst="roundRect">
            <a:avLst>
              <a:gd name="adj" fmla="val 50000"/>
            </a:avLst>
          </a:prstGeom>
          <a:solidFill>
            <a:srgbClr val="00006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8304EA-2A07-36E8-9512-CDEC1968CA32}"/>
              </a:ext>
            </a:extLst>
          </p:cNvPr>
          <p:cNvSpPr txBox="1"/>
          <p:nvPr/>
        </p:nvSpPr>
        <p:spPr>
          <a:xfrm>
            <a:off x="10181941" y="241874"/>
            <a:ext cx="1194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</a:rPr>
              <a:t>Jakie są kierunki?</a:t>
            </a:r>
          </a:p>
        </p:txBody>
      </p:sp>
    </p:spTree>
    <p:extLst>
      <p:ext uri="{BB962C8B-B14F-4D97-AF65-F5344CB8AC3E}">
        <p14:creationId xmlns:p14="http://schemas.microsoft.com/office/powerpoint/2010/main" val="42590803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8C59F53-7C2A-4456-A7B1-10FD6529CB0C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2EF425F-95A5-4FC8-8901-D974277F6B75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2990</TotalTime>
  <Words>651</Words>
  <Application>Microsoft Office PowerPoint</Application>
  <PresentationFormat>Widescreen</PresentationFormat>
  <Paragraphs>185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Brush Script MT</vt:lpstr>
      <vt:lpstr>Calibri</vt:lpstr>
      <vt:lpstr>Calibri Light</vt:lpstr>
      <vt:lpstr>Google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tosiek</dc:creator>
  <cp:lastModifiedBy>Szymon Janusz</cp:lastModifiedBy>
  <cp:revision>27</cp:revision>
  <dcterms:created xsi:type="dcterms:W3CDTF">2023-03-05T17:15:35Z</dcterms:created>
  <dcterms:modified xsi:type="dcterms:W3CDTF">2025-07-01T20:29:51Z</dcterms:modified>
</cp:coreProperties>
</file>